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29"/>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8"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pPr algn="ctr"/>
            <a:r>
              <a:rPr lang="en-US" sz="4400" b="0" strike="noStrike" spc="-1">
                <a:latin typeface="Calibri"/>
              </a:rPr>
              <a:t>Click to move the slide</a:t>
            </a:r>
          </a:p>
        </p:txBody>
      </p:sp>
      <p:sp>
        <p:nvSpPr>
          <p:cNvPr id="169" name="PlaceHolder 2"/>
          <p:cNvSpPr>
            <a:spLocks noGrp="1"/>
          </p:cNvSpPr>
          <p:nvPr>
            <p:ph type="body"/>
          </p:nvPr>
        </p:nvSpPr>
        <p:spPr>
          <a:xfrm>
            <a:off x="756000" y="5078520"/>
            <a:ext cx="6047640" cy="4811040"/>
          </a:xfrm>
          <a:prstGeom prst="rect">
            <a:avLst/>
          </a:prstGeom>
        </p:spPr>
        <p:txBody>
          <a:bodyPr lIns="0" tIns="0" rIns="0" bIns="0">
            <a:noAutofit/>
          </a:bodyPr>
          <a:lstStyle/>
          <a:p>
            <a:r>
              <a:rPr lang="en-US" sz="2000" b="0" strike="noStrike" spc="-1">
                <a:latin typeface="Calibri"/>
              </a:rPr>
              <a:t>Click to edit the notes format</a:t>
            </a:r>
          </a:p>
        </p:txBody>
      </p:sp>
      <p:sp>
        <p:nvSpPr>
          <p:cNvPr id="170" name="PlaceHolder 3"/>
          <p:cNvSpPr>
            <a:spLocks noGrp="1"/>
          </p:cNvSpPr>
          <p:nvPr>
            <p:ph type="hdr"/>
          </p:nvPr>
        </p:nvSpPr>
        <p:spPr>
          <a:xfrm>
            <a:off x="0" y="0"/>
            <a:ext cx="3280680" cy="534240"/>
          </a:xfrm>
          <a:prstGeom prst="rect">
            <a:avLst/>
          </a:prstGeom>
        </p:spPr>
        <p:txBody>
          <a:bodyPr lIns="0" tIns="0" rIns="0" bIns="0">
            <a:noAutofit/>
          </a:bodyPr>
          <a:lstStyle/>
          <a:p>
            <a:r>
              <a:rPr lang="en-US" sz="1400" b="0" strike="noStrike" spc="-1">
                <a:latin typeface="Calibri"/>
              </a:rPr>
              <a:t>&lt;header&gt;</a:t>
            </a:r>
          </a:p>
        </p:txBody>
      </p:sp>
      <p:sp>
        <p:nvSpPr>
          <p:cNvPr id="171" name="PlaceHolder 4"/>
          <p:cNvSpPr>
            <a:spLocks noGrp="1"/>
          </p:cNvSpPr>
          <p:nvPr>
            <p:ph type="dt" idx="13"/>
          </p:nvPr>
        </p:nvSpPr>
        <p:spPr>
          <a:xfrm>
            <a:off x="4278960" y="0"/>
            <a:ext cx="3280680" cy="534240"/>
          </a:xfrm>
          <a:prstGeom prst="rect">
            <a:avLst/>
          </a:prstGeom>
        </p:spPr>
        <p:txBody>
          <a:bodyPr lIns="0" tIns="0" rIns="0" bIns="0">
            <a:noAutofit/>
          </a:bodyPr>
          <a:lstStyle>
            <a:lvl1pPr algn="r">
              <a:defRPr lang="en-US" sz="1400" b="0" strike="noStrike" spc="-1">
                <a:latin typeface="Calibri"/>
              </a:defRPr>
            </a:lvl1pPr>
          </a:lstStyle>
          <a:p>
            <a:pPr algn="r"/>
            <a:r>
              <a:rPr lang="en-US" sz="1400" b="0" strike="noStrike" spc="-1">
                <a:latin typeface="Calibri"/>
              </a:rPr>
              <a:t>&lt;date/time&gt;</a:t>
            </a:r>
          </a:p>
        </p:txBody>
      </p:sp>
      <p:sp>
        <p:nvSpPr>
          <p:cNvPr id="172" name="PlaceHolder 5"/>
          <p:cNvSpPr>
            <a:spLocks noGrp="1"/>
          </p:cNvSpPr>
          <p:nvPr>
            <p:ph type="ftr" idx="14"/>
          </p:nvPr>
        </p:nvSpPr>
        <p:spPr>
          <a:xfrm>
            <a:off x="0" y="10157400"/>
            <a:ext cx="3280680" cy="534240"/>
          </a:xfrm>
          <a:prstGeom prst="rect">
            <a:avLst/>
          </a:prstGeom>
        </p:spPr>
        <p:txBody>
          <a:bodyPr lIns="0" tIns="0" rIns="0" bIns="0" anchor="b">
            <a:noAutofit/>
          </a:bodyPr>
          <a:lstStyle>
            <a:lvl1pPr>
              <a:defRPr lang="en-US" sz="1400" b="0" strike="noStrike" spc="-1">
                <a:latin typeface="Calibri"/>
              </a:defRPr>
            </a:lvl1pPr>
          </a:lstStyle>
          <a:p>
            <a:r>
              <a:rPr lang="en-US" sz="1400" b="0" strike="noStrike" spc="-1">
                <a:latin typeface="Calibri"/>
              </a:rPr>
              <a:t>&lt;footer&gt;</a:t>
            </a:r>
          </a:p>
        </p:txBody>
      </p:sp>
      <p:sp>
        <p:nvSpPr>
          <p:cNvPr id="173" name="PlaceHolder 6"/>
          <p:cNvSpPr>
            <a:spLocks noGrp="1"/>
          </p:cNvSpPr>
          <p:nvPr>
            <p:ph type="sldNum" idx="15"/>
          </p:nvPr>
        </p:nvSpPr>
        <p:spPr>
          <a:xfrm>
            <a:off x="4278960" y="10157400"/>
            <a:ext cx="3280680" cy="534240"/>
          </a:xfrm>
          <a:prstGeom prst="rect">
            <a:avLst/>
          </a:prstGeom>
        </p:spPr>
        <p:txBody>
          <a:bodyPr lIns="0" tIns="0" rIns="0" bIns="0" anchor="b">
            <a:noAutofit/>
          </a:bodyPr>
          <a:lstStyle>
            <a:lvl1pPr algn="r">
              <a:defRPr lang="en-US" sz="1400" b="0" strike="noStrike" spc="-1">
                <a:latin typeface="Calibri"/>
              </a:defRPr>
            </a:lvl1pPr>
          </a:lstStyle>
          <a:p>
            <a:pPr algn="r"/>
            <a:fld id="{4E2C4B8A-ABD9-4B04-8CB7-514E770ADFC0}" type="slidenum">
              <a:rPr lang="en-US" sz="1400" b="0" strike="noStrike" spc="-1">
                <a:latin typeface="Calibri"/>
              </a:rPr>
              <a:t>‹#›</a:t>
            </a:fld>
            <a:endParaRPr lang="en-US" sz="1400" b="0" strike="noStrike" spc="-1">
              <a:latin typeface="Calibri"/>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PlaceHolder 1"/>
          <p:cNvSpPr>
            <a:spLocks noGrp="1" noRot="1" noChangeAspect="1"/>
          </p:cNvSpPr>
          <p:nvPr>
            <p:ph type="sldImg"/>
          </p:nvPr>
        </p:nvSpPr>
        <p:spPr>
          <a:xfrm>
            <a:off x="380880" y="685800"/>
            <a:ext cx="6093720" cy="3426840"/>
          </a:xfrm>
          <a:prstGeom prst="rect">
            <a:avLst/>
          </a:prstGeom>
        </p:spPr>
      </p:sp>
      <p:sp>
        <p:nvSpPr>
          <p:cNvPr id="309" name="PlaceHolder 2"/>
          <p:cNvSpPr>
            <a:spLocks noGrp="1"/>
          </p:cNvSpPr>
          <p:nvPr>
            <p:ph type="body"/>
          </p:nvPr>
        </p:nvSpPr>
        <p:spPr>
          <a:xfrm>
            <a:off x="685800" y="4343400"/>
            <a:ext cx="5483880" cy="4112280"/>
          </a:xfrm>
          <a:prstGeom prst="rect">
            <a:avLst/>
          </a:prstGeom>
        </p:spPr>
        <p:txBody>
          <a:bodyPr lIns="0" tIns="0" rIns="0" bIns="0">
            <a:normAutofit/>
          </a:bodyPr>
          <a:lstStyle/>
          <a:p>
            <a:endParaRPr lang="en-US" sz="2000" b="0" strike="noStrike" spc="-1">
              <a:latin typeface="Calibri"/>
            </a:endParaRPr>
          </a:p>
        </p:txBody>
      </p:sp>
      <p:sp>
        <p:nvSpPr>
          <p:cNvPr id="310" name="Plassholder for lysbildenummer 3"/>
          <p:cNvSpPr/>
          <p:nvPr/>
        </p:nvSpPr>
        <p:spPr>
          <a:xfrm>
            <a:off x="3884760" y="8685360"/>
            <a:ext cx="296928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8C8A98B2-2108-4EC7-B42F-69DABB3396D2}" type="slidenum">
              <a:rPr lang="en-US" sz="1200" b="0" strike="noStrike" spc="-1">
                <a:solidFill>
                  <a:srgbClr val="000000"/>
                </a:solidFill>
                <a:latin typeface="+mn-lt"/>
                <a:ea typeface="+mn-ea"/>
              </a:rPr>
              <a:t>9</a:t>
            </a:fld>
            <a:endParaRPr lang="en-US" sz="1200" b="0" strike="noStrike" spc="-1">
              <a:latin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PlaceHolder 1"/>
          <p:cNvSpPr>
            <a:spLocks noGrp="1" noRot="1" noChangeAspect="1"/>
          </p:cNvSpPr>
          <p:nvPr>
            <p:ph type="sldImg"/>
          </p:nvPr>
        </p:nvSpPr>
        <p:spPr>
          <a:xfrm>
            <a:off x="380880" y="685800"/>
            <a:ext cx="6093720" cy="3426840"/>
          </a:xfrm>
          <a:prstGeom prst="rect">
            <a:avLst/>
          </a:prstGeom>
        </p:spPr>
      </p:sp>
      <p:sp>
        <p:nvSpPr>
          <p:cNvPr id="336" name="PlaceHolder 2"/>
          <p:cNvSpPr>
            <a:spLocks noGrp="1"/>
          </p:cNvSpPr>
          <p:nvPr>
            <p:ph type="body"/>
          </p:nvPr>
        </p:nvSpPr>
        <p:spPr>
          <a:xfrm>
            <a:off x="685800" y="4343400"/>
            <a:ext cx="5483880" cy="4112280"/>
          </a:xfrm>
          <a:prstGeom prst="rect">
            <a:avLst/>
          </a:prstGeom>
        </p:spPr>
        <p:txBody>
          <a:bodyPr lIns="0" tIns="0" rIns="0" bIns="0">
            <a:normAutofit fontScale="57000"/>
          </a:bodyPr>
          <a:lstStyle/>
          <a:p>
            <a:pPr marL="216000" indent="-213840">
              <a:lnSpc>
                <a:spcPct val="100000"/>
              </a:lnSpc>
              <a:tabLst>
                <a:tab pos="0" algn="l"/>
              </a:tabLst>
            </a:pPr>
            <a:r>
              <a:rPr lang="nb-NO" sz="2000" b="0" strike="noStrike" spc="-1">
                <a:latin typeface="Calibri"/>
              </a:rPr>
              <a:t>NECK COMMENT: Typically the MD COA are slightly more different than the ML COA. A tool VIS can use to identify if the enemy og for ML or MD COA is to try to identify indicators on what seperates the two COAs. So if there are 4 indicators on MD COA and 4 on ML COA, and then on the next ATO Day pilots reporting help answer 3 of the indicators on MD COA and 1 or none on ML COA, then VIS can say with a higher confidence that the enemy is going for the enemy COA, and JFACC then need to plan for that.</a:t>
            </a:r>
            <a:endParaRPr lang="en-US" sz="2000" b="0" strike="noStrike" spc="-1">
              <a:latin typeface="Calibri"/>
            </a:endParaRPr>
          </a:p>
          <a:p>
            <a:pPr marL="216000" indent="-213840">
              <a:lnSpc>
                <a:spcPct val="100000"/>
              </a:lnSpc>
              <a:tabLst>
                <a:tab pos="0" algn="l"/>
              </a:tabLst>
            </a:pPr>
            <a:endParaRPr lang="en-US" sz="2000" b="0" strike="noStrike" spc="-1">
              <a:latin typeface="Calibri"/>
            </a:endParaRPr>
          </a:p>
          <a:p>
            <a:pPr marL="216000" indent="-213840">
              <a:lnSpc>
                <a:spcPct val="100000"/>
              </a:lnSpc>
              <a:tabLst>
                <a:tab pos="0" algn="l"/>
              </a:tabLst>
            </a:pPr>
            <a:r>
              <a:rPr lang="nb-NO" sz="2000" b="0" strike="noStrike" spc="-1">
                <a:latin typeface="Calibri"/>
              </a:rPr>
              <a:t>To seperate more, something like this for example:</a:t>
            </a:r>
            <a:endParaRPr lang="en-US" sz="2000" b="0" strike="noStrike" spc="-1">
              <a:latin typeface="Calibri"/>
            </a:endParaRPr>
          </a:p>
          <a:p>
            <a:pPr marL="216000" indent="-213840">
              <a:lnSpc>
                <a:spcPct val="100000"/>
              </a:lnSpc>
              <a:tabLst>
                <a:tab pos="0" algn="l"/>
              </a:tabLst>
            </a:pPr>
            <a:endParaRPr lang="en-US" sz="2000" b="0" strike="noStrike" spc="-1">
              <a:latin typeface="Calibri"/>
            </a:endParaRPr>
          </a:p>
          <a:p>
            <a:pPr marL="216000" indent="-213840">
              <a:lnSpc>
                <a:spcPct val="100000"/>
              </a:lnSpc>
              <a:tabLst>
                <a:tab pos="0" algn="l"/>
              </a:tabLst>
            </a:pPr>
            <a:r>
              <a:rPr lang="nb-NO" sz="2000" b="0" strike="noStrike" spc="-1">
                <a:latin typeface="Calibri"/>
              </a:rPr>
              <a:t>12th ML: Establish defensive positions, rearm, refuel and stay IVO Ataturk Dam</a:t>
            </a:r>
            <a:endParaRPr lang="en-US" sz="2000" b="0" strike="noStrike" spc="-1">
              <a:latin typeface="Calibri"/>
            </a:endParaRPr>
          </a:p>
          <a:p>
            <a:pPr marL="216000" indent="-213840">
              <a:lnSpc>
                <a:spcPct val="100000"/>
              </a:lnSpc>
              <a:tabLst>
                <a:tab pos="0" algn="l"/>
              </a:tabLst>
            </a:pPr>
            <a:r>
              <a:rPr lang="nb-NO" sz="2000" b="0" strike="noStrike" spc="-1">
                <a:latin typeface="Calibri"/>
              </a:rPr>
              <a:t>12th MD: Continue attack to other objectives. </a:t>
            </a:r>
            <a:endParaRPr lang="en-US" sz="2000" b="0" strike="noStrike" spc="-1">
              <a:latin typeface="Calibri"/>
            </a:endParaRPr>
          </a:p>
          <a:p>
            <a:pPr marL="216000" indent="-213840">
              <a:lnSpc>
                <a:spcPct val="100000"/>
              </a:lnSpc>
              <a:tabLst>
                <a:tab pos="0" algn="l"/>
              </a:tabLst>
            </a:pPr>
            <a:endParaRPr lang="en-US" sz="2000" b="0" strike="noStrike" spc="-1">
              <a:latin typeface="Calibri"/>
            </a:endParaRPr>
          </a:p>
          <a:p>
            <a:pPr marL="216000" indent="-213840">
              <a:lnSpc>
                <a:spcPct val="100000"/>
              </a:lnSpc>
              <a:tabLst>
                <a:tab pos="0" algn="l"/>
              </a:tabLst>
            </a:pPr>
            <a:r>
              <a:rPr lang="nb-NO" sz="2000" b="0" strike="noStrike" spc="-1">
                <a:latin typeface="Calibri"/>
              </a:rPr>
              <a:t>11th ML: Static in defensive positions</a:t>
            </a:r>
            <a:endParaRPr lang="en-US" sz="2000" b="0" strike="noStrike" spc="-1">
              <a:latin typeface="Calibri"/>
            </a:endParaRPr>
          </a:p>
          <a:p>
            <a:pPr marL="216000" indent="-213840">
              <a:lnSpc>
                <a:spcPct val="100000"/>
              </a:lnSpc>
              <a:tabLst>
                <a:tab pos="0" algn="l"/>
              </a:tabLst>
            </a:pPr>
            <a:r>
              <a:rPr lang="nb-NO" sz="2000" b="0" strike="noStrike" spc="-1">
                <a:latin typeface="Calibri"/>
              </a:rPr>
              <a:t>11th MD: Supporting 12th in offensive operations to subesequent objectives</a:t>
            </a:r>
            <a:endParaRPr lang="en-US" sz="2000" b="0" strike="noStrike" spc="-1">
              <a:latin typeface="Calibri"/>
            </a:endParaRPr>
          </a:p>
          <a:p>
            <a:pPr marL="216000" indent="-213840">
              <a:lnSpc>
                <a:spcPct val="100000"/>
              </a:lnSpc>
              <a:tabLst>
                <a:tab pos="0" algn="l"/>
              </a:tabLst>
            </a:pPr>
            <a:endParaRPr lang="en-US" sz="2000" b="0" strike="noStrike" spc="-1">
              <a:latin typeface="Calibri"/>
            </a:endParaRPr>
          </a:p>
          <a:p>
            <a:pPr marL="216000" indent="-213840">
              <a:lnSpc>
                <a:spcPct val="100000"/>
              </a:lnSpc>
              <a:tabLst>
                <a:tab pos="0" algn="l"/>
              </a:tabLst>
            </a:pPr>
            <a:r>
              <a:rPr lang="nb-NO" sz="2000" b="0" strike="noStrike" spc="-1">
                <a:latin typeface="Calibri"/>
              </a:rPr>
              <a:t>10th ML: Static preparing for counteroffensive as reserve</a:t>
            </a:r>
            <a:endParaRPr lang="en-US" sz="2000" b="0" strike="noStrike" spc="-1">
              <a:latin typeface="Calibri"/>
            </a:endParaRPr>
          </a:p>
          <a:p>
            <a:pPr marL="216000" indent="-213840">
              <a:lnSpc>
                <a:spcPct val="100000"/>
              </a:lnSpc>
              <a:tabLst>
                <a:tab pos="0" algn="l"/>
              </a:tabLst>
            </a:pPr>
            <a:r>
              <a:rPr lang="nb-NO" sz="2000" b="0" strike="noStrike" spc="-1">
                <a:latin typeface="Calibri"/>
              </a:rPr>
              <a:t>10th MD: Moving up and reinforcing 11th (free up so they can attack)</a:t>
            </a:r>
            <a:endParaRPr lang="en-US" sz="2000" b="0" strike="noStrike" spc="-1">
              <a:latin typeface="Calibri"/>
            </a:endParaRPr>
          </a:p>
          <a:p>
            <a:pPr marL="216000" indent="-213840">
              <a:lnSpc>
                <a:spcPct val="100000"/>
              </a:lnSpc>
              <a:tabLst>
                <a:tab pos="0" algn="l"/>
              </a:tabLst>
            </a:pPr>
            <a:endParaRPr lang="en-US" sz="2000" b="0" strike="noStrike" spc="-1">
              <a:latin typeface="Calibri"/>
            </a:endParaRPr>
          </a:p>
          <a:p>
            <a:pPr marL="216000" indent="-213840">
              <a:lnSpc>
                <a:spcPct val="100000"/>
              </a:lnSpc>
              <a:tabLst>
                <a:tab pos="0" algn="l"/>
              </a:tabLst>
            </a:pPr>
            <a:r>
              <a:rPr lang="nb-NO" sz="2000" b="0" strike="noStrike" spc="-1">
                <a:latin typeface="Calibri"/>
              </a:rPr>
              <a:t>2nd Corps ML: Static defensive positions</a:t>
            </a:r>
            <a:endParaRPr lang="en-US" sz="2000" b="0" strike="noStrike" spc="-1">
              <a:latin typeface="Calibri"/>
            </a:endParaRPr>
          </a:p>
          <a:p>
            <a:pPr marL="216000" indent="-213840">
              <a:lnSpc>
                <a:spcPct val="100000"/>
              </a:lnSpc>
              <a:tabLst>
                <a:tab pos="0" algn="l"/>
              </a:tabLst>
            </a:pPr>
            <a:r>
              <a:rPr lang="nb-NO" sz="2000" b="0" strike="noStrike" spc="-1">
                <a:latin typeface="Calibri"/>
              </a:rPr>
              <a:t>2nd Corps MD: Attacking Hatay</a:t>
            </a:r>
            <a:endParaRPr lang="en-US" sz="2000" b="0" strike="noStrike" spc="-1">
              <a:latin typeface="Calibri"/>
            </a:endParaRPr>
          </a:p>
          <a:p>
            <a:pPr marL="216000" indent="-213840">
              <a:lnSpc>
                <a:spcPct val="100000"/>
              </a:lnSpc>
              <a:tabLst>
                <a:tab pos="0" algn="l"/>
              </a:tabLst>
            </a:pPr>
            <a:endParaRPr lang="en-US" sz="2000" b="0" strike="noStrike" spc="-1">
              <a:latin typeface="Calibri"/>
            </a:endParaRPr>
          </a:p>
          <a:p>
            <a:pPr marL="216000" indent="-213840">
              <a:lnSpc>
                <a:spcPct val="100000"/>
              </a:lnSpc>
              <a:tabLst>
                <a:tab pos="0" algn="l"/>
              </a:tabLst>
            </a:pPr>
            <a:r>
              <a:rPr lang="nb-NO" sz="2000" b="0" strike="noStrike" spc="-1">
                <a:latin typeface="Calibri"/>
              </a:rPr>
              <a:t>5th Corps ML: Stay in base training and preparing</a:t>
            </a:r>
            <a:endParaRPr lang="en-US" sz="2000" b="0" strike="noStrike" spc="-1">
              <a:latin typeface="Calibri"/>
            </a:endParaRPr>
          </a:p>
          <a:p>
            <a:pPr marL="216000" indent="-213840">
              <a:lnSpc>
                <a:spcPct val="100000"/>
              </a:lnSpc>
              <a:tabLst>
                <a:tab pos="0" algn="l"/>
              </a:tabLst>
            </a:pPr>
            <a:r>
              <a:rPr lang="nb-NO" sz="2000" b="0" strike="noStrike" spc="-1">
                <a:latin typeface="Calibri"/>
              </a:rPr>
              <a:t>5th Corps MD: Moving to replace 10th (free up so 10th can take 11th position)</a:t>
            </a:r>
            <a:endParaRPr lang="en-US" sz="2000" b="0" strike="noStrike" spc="-1">
              <a:latin typeface="Calibri"/>
            </a:endParaRPr>
          </a:p>
        </p:txBody>
      </p:sp>
      <p:sp>
        <p:nvSpPr>
          <p:cNvPr id="337" name="Plassholder for lysbildenummer 3"/>
          <p:cNvSpPr/>
          <p:nvPr/>
        </p:nvSpPr>
        <p:spPr>
          <a:xfrm>
            <a:off x="3884760" y="8685360"/>
            <a:ext cx="296928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92A05FC9-BD94-4D92-8F00-D38925E70C71}" type="slidenum">
              <a:rPr lang="en-US" sz="1200" b="0" strike="noStrike" spc="-1">
                <a:solidFill>
                  <a:srgbClr val="000000"/>
                </a:solidFill>
                <a:latin typeface="+mn-lt"/>
                <a:ea typeface="+mn-ea"/>
              </a:rPr>
              <a:t>20</a:t>
            </a:fld>
            <a:endParaRPr lang="en-US" sz="1200" b="0" strike="noStrike" spc="-1">
              <a:latin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PlaceHolder 1"/>
          <p:cNvSpPr>
            <a:spLocks noGrp="1" noRot="1" noChangeAspect="1"/>
          </p:cNvSpPr>
          <p:nvPr>
            <p:ph type="sldImg"/>
          </p:nvPr>
        </p:nvSpPr>
        <p:spPr>
          <a:xfrm>
            <a:off x="380880" y="685800"/>
            <a:ext cx="6093720" cy="3426840"/>
          </a:xfrm>
          <a:prstGeom prst="rect">
            <a:avLst/>
          </a:prstGeom>
        </p:spPr>
      </p:sp>
      <p:sp>
        <p:nvSpPr>
          <p:cNvPr id="339" name="PlaceHolder 2"/>
          <p:cNvSpPr>
            <a:spLocks noGrp="1"/>
          </p:cNvSpPr>
          <p:nvPr>
            <p:ph type="body"/>
          </p:nvPr>
        </p:nvSpPr>
        <p:spPr>
          <a:xfrm>
            <a:off x="685800" y="4343400"/>
            <a:ext cx="5483880" cy="4112280"/>
          </a:xfrm>
          <a:prstGeom prst="rect">
            <a:avLst/>
          </a:prstGeom>
        </p:spPr>
        <p:txBody>
          <a:bodyPr lIns="0" tIns="0" rIns="0" bIns="0">
            <a:normAutofit/>
          </a:bodyPr>
          <a:lstStyle/>
          <a:p>
            <a:endParaRPr lang="en-US" sz="2000" b="0" strike="noStrike" spc="-1">
              <a:latin typeface="Calibri"/>
            </a:endParaRPr>
          </a:p>
        </p:txBody>
      </p:sp>
      <p:sp>
        <p:nvSpPr>
          <p:cNvPr id="340" name="Plassholder for lysbildenummer 3_3"/>
          <p:cNvSpPr/>
          <p:nvPr/>
        </p:nvSpPr>
        <p:spPr>
          <a:xfrm>
            <a:off x="3884760" y="8685360"/>
            <a:ext cx="296928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DB177F67-6D97-4300-A1A5-CD02764CCC17}" type="slidenum">
              <a:rPr lang="en-US" sz="1200" b="0" strike="noStrike" spc="-1">
                <a:solidFill>
                  <a:srgbClr val="000000"/>
                </a:solidFill>
                <a:latin typeface="+mn-lt"/>
                <a:ea typeface="+mn-ea"/>
              </a:rPr>
              <a:t>21</a:t>
            </a:fld>
            <a:endParaRPr lang="en-US" sz="1200" b="0" strike="noStrike" spc="-1">
              <a:latin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PlaceHolder 1"/>
          <p:cNvSpPr>
            <a:spLocks noGrp="1" noRot="1" noChangeAspect="1"/>
          </p:cNvSpPr>
          <p:nvPr>
            <p:ph type="sldImg"/>
          </p:nvPr>
        </p:nvSpPr>
        <p:spPr>
          <a:xfrm>
            <a:off x="380880" y="685800"/>
            <a:ext cx="6093720" cy="3426840"/>
          </a:xfrm>
          <a:prstGeom prst="rect">
            <a:avLst/>
          </a:prstGeom>
        </p:spPr>
      </p:sp>
      <p:sp>
        <p:nvSpPr>
          <p:cNvPr id="342" name="PlaceHolder 2"/>
          <p:cNvSpPr>
            <a:spLocks noGrp="1"/>
          </p:cNvSpPr>
          <p:nvPr>
            <p:ph type="body"/>
          </p:nvPr>
        </p:nvSpPr>
        <p:spPr>
          <a:xfrm>
            <a:off x="685800" y="4343400"/>
            <a:ext cx="5483880" cy="4112280"/>
          </a:xfrm>
          <a:prstGeom prst="rect">
            <a:avLst/>
          </a:prstGeom>
        </p:spPr>
        <p:txBody>
          <a:bodyPr lIns="0" tIns="0" rIns="0" bIns="0">
            <a:normAutofit/>
          </a:bodyPr>
          <a:lstStyle/>
          <a:p>
            <a:pPr marL="216000" indent="-213840">
              <a:lnSpc>
                <a:spcPct val="100000"/>
              </a:lnSpc>
              <a:tabLst>
                <a:tab pos="0" algn="l"/>
              </a:tabLst>
            </a:pPr>
            <a:r>
              <a:rPr lang="nb-NO" sz="2000" b="0" strike="noStrike" spc="-1">
                <a:latin typeface="Calibri"/>
              </a:rPr>
              <a:t>NECK COMMENT: Suggest to screenshot the legacy IR list, and og through it quickly so JFACC is aware and can try to task flights as needed</a:t>
            </a:r>
            <a:endParaRPr lang="en-US" sz="2000" b="0" strike="noStrike" spc="-1">
              <a:latin typeface="Calibri"/>
            </a:endParaRPr>
          </a:p>
          <a:p>
            <a:pPr marL="216000" indent="-213840">
              <a:lnSpc>
                <a:spcPct val="100000"/>
              </a:lnSpc>
              <a:tabLst>
                <a:tab pos="0" algn="l"/>
              </a:tabLst>
            </a:pPr>
            <a:endParaRPr lang="en-US" sz="2000" b="0" strike="noStrike" spc="-1">
              <a:latin typeface="Calibri"/>
            </a:endParaRPr>
          </a:p>
          <a:p>
            <a:pPr marL="216000" indent="-213840">
              <a:lnSpc>
                <a:spcPct val="100000"/>
              </a:lnSpc>
              <a:tabLst>
                <a:tab pos="0" algn="l"/>
              </a:tabLst>
            </a:pPr>
            <a:r>
              <a:rPr lang="nb-NO" sz="2000" b="0" strike="noStrike" spc="-1">
                <a:latin typeface="Calibri"/>
              </a:rPr>
              <a:t>NECK COMMENT: As mentioned under D3 Enemy COA, having indicators that help identify if enemy goes for ML or MD COA can be a tool to help. IF able to identify such indicators, then having them as IR can help JFACC to task flights to support your information gaps.</a:t>
            </a:r>
            <a:endParaRPr lang="en-US" sz="2000" b="0" strike="noStrike" spc="-1">
              <a:latin typeface="Calibri"/>
            </a:endParaRPr>
          </a:p>
        </p:txBody>
      </p:sp>
      <p:sp>
        <p:nvSpPr>
          <p:cNvPr id="343" name="Plassholder for lysbildenummer 3"/>
          <p:cNvSpPr/>
          <p:nvPr/>
        </p:nvSpPr>
        <p:spPr>
          <a:xfrm>
            <a:off x="3884760" y="8685360"/>
            <a:ext cx="296928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44E4D362-8A55-4790-9733-882EE6E5099A}" type="slidenum">
              <a:rPr lang="en-US" sz="1200" b="0" strike="noStrike" spc="-1">
                <a:solidFill>
                  <a:srgbClr val="000000"/>
                </a:solidFill>
                <a:latin typeface="+mn-lt"/>
                <a:ea typeface="+mn-ea"/>
              </a:rPr>
              <a:t>23</a:t>
            </a:fld>
            <a:endParaRPr lang="en-US" sz="1200" b="0" strike="noStrike" spc="-1">
              <a:latin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PlaceHolder 1"/>
          <p:cNvSpPr>
            <a:spLocks noGrp="1" noRot="1" noChangeAspect="1"/>
          </p:cNvSpPr>
          <p:nvPr>
            <p:ph type="sldImg"/>
          </p:nvPr>
        </p:nvSpPr>
        <p:spPr>
          <a:xfrm>
            <a:off x="380880" y="685800"/>
            <a:ext cx="6093720" cy="3426840"/>
          </a:xfrm>
          <a:prstGeom prst="rect">
            <a:avLst/>
          </a:prstGeom>
        </p:spPr>
      </p:sp>
      <p:sp>
        <p:nvSpPr>
          <p:cNvPr id="345" name="PlaceHolder 2"/>
          <p:cNvSpPr>
            <a:spLocks noGrp="1"/>
          </p:cNvSpPr>
          <p:nvPr>
            <p:ph type="body"/>
          </p:nvPr>
        </p:nvSpPr>
        <p:spPr>
          <a:xfrm>
            <a:off x="685800" y="4343400"/>
            <a:ext cx="5483880" cy="4112280"/>
          </a:xfrm>
          <a:prstGeom prst="rect">
            <a:avLst/>
          </a:prstGeom>
        </p:spPr>
        <p:txBody>
          <a:bodyPr lIns="0" tIns="0" rIns="0" bIns="0">
            <a:normAutofit/>
          </a:bodyPr>
          <a:lstStyle/>
          <a:p>
            <a:endParaRPr lang="en-US" sz="2000" b="0" strike="noStrike" spc="-1">
              <a:latin typeface="Calibri"/>
            </a:endParaRPr>
          </a:p>
        </p:txBody>
      </p:sp>
      <p:sp>
        <p:nvSpPr>
          <p:cNvPr id="346" name="Plassholder for lysbildenummer 3"/>
          <p:cNvSpPr/>
          <p:nvPr/>
        </p:nvSpPr>
        <p:spPr>
          <a:xfrm>
            <a:off x="3884760" y="8685360"/>
            <a:ext cx="296928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B1142259-C50E-40F4-8C99-1021EB9C06A7}" type="slidenum">
              <a:rPr lang="en-US" sz="1200" b="0" strike="noStrike" spc="-1">
                <a:solidFill>
                  <a:srgbClr val="000000"/>
                </a:solidFill>
                <a:latin typeface="+mn-lt"/>
                <a:ea typeface="+mn-ea"/>
              </a:rPr>
              <a:t>24</a:t>
            </a:fld>
            <a:endParaRPr lang="en-US" sz="1200" b="0" strike="noStrike" spc="-1">
              <a:latin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PlaceHolder 1"/>
          <p:cNvSpPr>
            <a:spLocks noGrp="1" noRot="1" noChangeAspect="1"/>
          </p:cNvSpPr>
          <p:nvPr>
            <p:ph type="sldImg"/>
          </p:nvPr>
        </p:nvSpPr>
        <p:spPr>
          <a:xfrm>
            <a:off x="380880" y="685800"/>
            <a:ext cx="6093720" cy="3426840"/>
          </a:xfrm>
          <a:prstGeom prst="rect">
            <a:avLst/>
          </a:prstGeom>
        </p:spPr>
      </p:sp>
      <p:sp>
        <p:nvSpPr>
          <p:cNvPr id="312" name="PlaceHolder 2"/>
          <p:cNvSpPr>
            <a:spLocks noGrp="1"/>
          </p:cNvSpPr>
          <p:nvPr>
            <p:ph type="body"/>
          </p:nvPr>
        </p:nvSpPr>
        <p:spPr>
          <a:xfrm>
            <a:off x="685800" y="4343400"/>
            <a:ext cx="5483880" cy="4112280"/>
          </a:xfrm>
          <a:prstGeom prst="rect">
            <a:avLst/>
          </a:prstGeom>
        </p:spPr>
        <p:txBody>
          <a:bodyPr lIns="0" tIns="0" rIns="0" bIns="0">
            <a:normAutofit/>
          </a:bodyPr>
          <a:lstStyle/>
          <a:p>
            <a:endParaRPr lang="en-US" sz="2000" b="0" strike="noStrike" spc="-1">
              <a:latin typeface="Calibri"/>
            </a:endParaRPr>
          </a:p>
        </p:txBody>
      </p:sp>
      <p:sp>
        <p:nvSpPr>
          <p:cNvPr id="313" name="Plassholder for lysbildenummer 3"/>
          <p:cNvSpPr/>
          <p:nvPr/>
        </p:nvSpPr>
        <p:spPr>
          <a:xfrm>
            <a:off x="3884760" y="8685360"/>
            <a:ext cx="296928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F89B739A-6F51-4D15-9371-8C4390B8B989}" type="slidenum">
              <a:rPr lang="en-US" sz="1200" b="0" strike="noStrike" spc="-1">
                <a:solidFill>
                  <a:srgbClr val="000000"/>
                </a:solidFill>
                <a:latin typeface="+mn-lt"/>
                <a:ea typeface="+mn-ea"/>
              </a:rPr>
              <a:t>11</a:t>
            </a:fld>
            <a:endParaRPr lang="en-US" sz="1200" b="0" strike="noStrike" spc="-1">
              <a:latin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PlaceHolder 1"/>
          <p:cNvSpPr>
            <a:spLocks noGrp="1" noRot="1" noChangeAspect="1"/>
          </p:cNvSpPr>
          <p:nvPr>
            <p:ph type="sldImg"/>
          </p:nvPr>
        </p:nvSpPr>
        <p:spPr>
          <a:xfrm>
            <a:off x="380880" y="685800"/>
            <a:ext cx="6093720" cy="3426840"/>
          </a:xfrm>
          <a:prstGeom prst="rect">
            <a:avLst/>
          </a:prstGeom>
        </p:spPr>
      </p:sp>
      <p:sp>
        <p:nvSpPr>
          <p:cNvPr id="315" name="PlaceHolder 2"/>
          <p:cNvSpPr>
            <a:spLocks noGrp="1"/>
          </p:cNvSpPr>
          <p:nvPr>
            <p:ph type="body"/>
          </p:nvPr>
        </p:nvSpPr>
        <p:spPr>
          <a:xfrm>
            <a:off x="685800" y="4343400"/>
            <a:ext cx="5483880" cy="4112280"/>
          </a:xfrm>
          <a:prstGeom prst="rect">
            <a:avLst/>
          </a:prstGeom>
        </p:spPr>
        <p:txBody>
          <a:bodyPr lIns="0" tIns="0" rIns="0" bIns="0">
            <a:normAutofit/>
          </a:bodyPr>
          <a:lstStyle/>
          <a:p>
            <a:endParaRPr lang="en-US" sz="2000" b="0" strike="noStrike" spc="-1">
              <a:latin typeface="Calibri"/>
            </a:endParaRPr>
          </a:p>
        </p:txBody>
      </p:sp>
      <p:sp>
        <p:nvSpPr>
          <p:cNvPr id="316" name="Plassholder for lysbildenummer 3_4"/>
          <p:cNvSpPr/>
          <p:nvPr/>
        </p:nvSpPr>
        <p:spPr>
          <a:xfrm>
            <a:off x="3884760" y="8685360"/>
            <a:ext cx="296928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E5634B8A-28D5-4506-B482-942FF9F866A4}" type="slidenum">
              <a:rPr lang="en-US" sz="1200" b="0" strike="noStrike" spc="-1">
                <a:solidFill>
                  <a:srgbClr val="000000"/>
                </a:solidFill>
                <a:latin typeface="+mn-lt"/>
                <a:ea typeface="+mn-ea"/>
              </a:rPr>
              <a:t>12</a:t>
            </a:fld>
            <a:endParaRPr lang="en-US" sz="1200" b="0" strike="noStrike" spc="-1">
              <a:latin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PlaceHolder 1"/>
          <p:cNvSpPr>
            <a:spLocks noGrp="1" noRot="1" noChangeAspect="1"/>
          </p:cNvSpPr>
          <p:nvPr>
            <p:ph type="sldImg"/>
          </p:nvPr>
        </p:nvSpPr>
        <p:spPr>
          <a:xfrm>
            <a:off x="380880" y="685800"/>
            <a:ext cx="6093720" cy="3426840"/>
          </a:xfrm>
          <a:prstGeom prst="rect">
            <a:avLst/>
          </a:prstGeom>
        </p:spPr>
      </p:sp>
      <p:sp>
        <p:nvSpPr>
          <p:cNvPr id="318" name="PlaceHolder 2"/>
          <p:cNvSpPr>
            <a:spLocks noGrp="1"/>
          </p:cNvSpPr>
          <p:nvPr>
            <p:ph type="body"/>
          </p:nvPr>
        </p:nvSpPr>
        <p:spPr>
          <a:xfrm>
            <a:off x="685800" y="4343400"/>
            <a:ext cx="5483880" cy="4112280"/>
          </a:xfrm>
          <a:prstGeom prst="rect">
            <a:avLst/>
          </a:prstGeom>
        </p:spPr>
        <p:txBody>
          <a:bodyPr lIns="0" tIns="0" rIns="0" bIns="0">
            <a:normAutofit/>
          </a:bodyPr>
          <a:lstStyle/>
          <a:p>
            <a:pPr marL="216000" indent="-213840">
              <a:lnSpc>
                <a:spcPct val="100000"/>
              </a:lnSpc>
              <a:tabLst>
                <a:tab pos="0" algn="l"/>
              </a:tabLst>
            </a:pPr>
            <a:r>
              <a:rPr lang="nb-NO" sz="2000" b="0" strike="noStrike" spc="-1">
                <a:latin typeface="Calibri"/>
              </a:rPr>
              <a:t>NECK COMMENT: Typically VIS do not belive. VIS assess. For example: We (or VIS) assess that SCC is destroyed. </a:t>
            </a:r>
            <a:endParaRPr lang="en-US" sz="2000" b="0" strike="noStrike" spc="-1">
              <a:latin typeface="Calibri"/>
            </a:endParaRPr>
          </a:p>
          <a:p>
            <a:pPr marL="216000" indent="-213840">
              <a:lnSpc>
                <a:spcPct val="100000"/>
              </a:lnSpc>
              <a:tabLst>
                <a:tab pos="0" algn="l"/>
              </a:tabLst>
            </a:pPr>
            <a:endParaRPr lang="en-US" sz="2000" b="0" strike="noStrike" spc="-1">
              <a:latin typeface="Calibri"/>
            </a:endParaRPr>
          </a:p>
          <a:p>
            <a:pPr marL="216000" indent="-213840">
              <a:lnSpc>
                <a:spcPct val="100000"/>
              </a:lnSpc>
              <a:tabLst>
                <a:tab pos="0" algn="l"/>
              </a:tabLst>
            </a:pPr>
            <a:r>
              <a:rPr lang="nb-NO" sz="2000" b="0" strike="noStrike" spc="-1">
                <a:latin typeface="Calibri"/>
              </a:rPr>
              <a:t>And when something is not certain VIS can use words to indicate that. See section 4.2.4, table 7 in VIS TTP.</a:t>
            </a:r>
            <a:endParaRPr lang="en-US" sz="2000" b="0" strike="noStrike" spc="-1">
              <a:latin typeface="Calibri"/>
            </a:endParaRPr>
          </a:p>
        </p:txBody>
      </p:sp>
      <p:sp>
        <p:nvSpPr>
          <p:cNvPr id="319" name="Plassholder for lysbildenummer 3"/>
          <p:cNvSpPr/>
          <p:nvPr/>
        </p:nvSpPr>
        <p:spPr>
          <a:xfrm>
            <a:off x="3884760" y="8685360"/>
            <a:ext cx="296928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B8CE8C40-0280-4792-ACB0-47D890F14587}" type="slidenum">
              <a:rPr lang="en-US" sz="1200" b="0" strike="noStrike" spc="-1">
                <a:solidFill>
                  <a:srgbClr val="000000"/>
                </a:solidFill>
                <a:latin typeface="+mn-lt"/>
                <a:ea typeface="+mn-ea"/>
              </a:rPr>
              <a:t>13</a:t>
            </a:fld>
            <a:endParaRPr lang="en-US" sz="1200" b="0" strike="noStrike" spc="-1">
              <a:latin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PlaceHolder 1"/>
          <p:cNvSpPr>
            <a:spLocks noGrp="1" noRot="1" noChangeAspect="1"/>
          </p:cNvSpPr>
          <p:nvPr>
            <p:ph type="sldImg"/>
          </p:nvPr>
        </p:nvSpPr>
        <p:spPr>
          <a:xfrm>
            <a:off x="380880" y="685800"/>
            <a:ext cx="6093720" cy="3426840"/>
          </a:xfrm>
          <a:prstGeom prst="rect">
            <a:avLst/>
          </a:prstGeom>
        </p:spPr>
      </p:sp>
      <p:sp>
        <p:nvSpPr>
          <p:cNvPr id="321" name="PlaceHolder 2"/>
          <p:cNvSpPr>
            <a:spLocks noGrp="1"/>
          </p:cNvSpPr>
          <p:nvPr>
            <p:ph type="body"/>
          </p:nvPr>
        </p:nvSpPr>
        <p:spPr>
          <a:xfrm>
            <a:off x="685800" y="4343400"/>
            <a:ext cx="5483880" cy="4112280"/>
          </a:xfrm>
          <a:prstGeom prst="rect">
            <a:avLst/>
          </a:prstGeom>
        </p:spPr>
        <p:txBody>
          <a:bodyPr lIns="0" tIns="0" rIns="0" bIns="0">
            <a:normAutofit/>
          </a:bodyPr>
          <a:lstStyle/>
          <a:p>
            <a:endParaRPr lang="en-US" sz="2000" b="0" strike="noStrike" spc="-1">
              <a:latin typeface="Calibri"/>
            </a:endParaRPr>
          </a:p>
        </p:txBody>
      </p:sp>
      <p:sp>
        <p:nvSpPr>
          <p:cNvPr id="322" name="Plassholder for lysbildenummer 3"/>
          <p:cNvSpPr/>
          <p:nvPr/>
        </p:nvSpPr>
        <p:spPr>
          <a:xfrm>
            <a:off x="3884760" y="8685360"/>
            <a:ext cx="296928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049E17D5-9D8F-4F83-A731-06E0CB01D4BE}" type="slidenum">
              <a:rPr lang="en-US" sz="1200" b="0" strike="noStrike" spc="-1">
                <a:solidFill>
                  <a:srgbClr val="000000"/>
                </a:solidFill>
                <a:latin typeface="+mn-lt"/>
                <a:ea typeface="+mn-ea"/>
              </a:rPr>
              <a:t>14</a:t>
            </a:fld>
            <a:endParaRPr lang="en-US" sz="1200" b="0" strike="noStrike" spc="-1">
              <a:latin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PlaceHolder 1"/>
          <p:cNvSpPr>
            <a:spLocks noGrp="1" noRot="1" noChangeAspect="1"/>
          </p:cNvSpPr>
          <p:nvPr>
            <p:ph type="sldImg"/>
          </p:nvPr>
        </p:nvSpPr>
        <p:spPr>
          <a:xfrm>
            <a:off x="380880" y="685800"/>
            <a:ext cx="6093720" cy="3426840"/>
          </a:xfrm>
          <a:prstGeom prst="rect">
            <a:avLst/>
          </a:prstGeom>
        </p:spPr>
      </p:sp>
      <p:sp>
        <p:nvSpPr>
          <p:cNvPr id="324" name="PlaceHolder 2"/>
          <p:cNvSpPr>
            <a:spLocks noGrp="1"/>
          </p:cNvSpPr>
          <p:nvPr>
            <p:ph type="body"/>
          </p:nvPr>
        </p:nvSpPr>
        <p:spPr>
          <a:xfrm>
            <a:off x="685800" y="4343400"/>
            <a:ext cx="5483880" cy="4112280"/>
          </a:xfrm>
          <a:prstGeom prst="rect">
            <a:avLst/>
          </a:prstGeom>
        </p:spPr>
        <p:txBody>
          <a:bodyPr lIns="0" tIns="0" rIns="0" bIns="0">
            <a:normAutofit/>
          </a:bodyPr>
          <a:lstStyle/>
          <a:p>
            <a:endParaRPr lang="en-US" sz="2000" b="0" strike="noStrike" spc="-1">
              <a:latin typeface="Calibri"/>
            </a:endParaRPr>
          </a:p>
        </p:txBody>
      </p:sp>
      <p:sp>
        <p:nvSpPr>
          <p:cNvPr id="325" name="Plassholder for lysbildenummer 3_1"/>
          <p:cNvSpPr/>
          <p:nvPr/>
        </p:nvSpPr>
        <p:spPr>
          <a:xfrm>
            <a:off x="3884760" y="8685360"/>
            <a:ext cx="296928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3CBFFEC6-D7D4-4A56-B075-2E27FE534616}" type="slidenum">
              <a:rPr lang="en-US" sz="1200" b="0" strike="noStrike" spc="-1">
                <a:solidFill>
                  <a:srgbClr val="000000"/>
                </a:solidFill>
                <a:latin typeface="+mn-lt"/>
                <a:ea typeface="+mn-ea"/>
              </a:rPr>
              <a:t>16</a:t>
            </a:fld>
            <a:endParaRPr lang="en-US" sz="1200" b="0" strike="noStrike" spc="-1">
              <a:latin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PlaceHolder 1"/>
          <p:cNvSpPr>
            <a:spLocks noGrp="1" noRot="1" noChangeAspect="1"/>
          </p:cNvSpPr>
          <p:nvPr>
            <p:ph type="sldImg"/>
          </p:nvPr>
        </p:nvSpPr>
        <p:spPr>
          <a:xfrm>
            <a:off x="380880" y="685800"/>
            <a:ext cx="6093720" cy="3426840"/>
          </a:xfrm>
          <a:prstGeom prst="rect">
            <a:avLst/>
          </a:prstGeom>
        </p:spPr>
      </p:sp>
      <p:sp>
        <p:nvSpPr>
          <p:cNvPr id="327" name="PlaceHolder 2"/>
          <p:cNvSpPr>
            <a:spLocks noGrp="1"/>
          </p:cNvSpPr>
          <p:nvPr>
            <p:ph type="body"/>
          </p:nvPr>
        </p:nvSpPr>
        <p:spPr>
          <a:xfrm>
            <a:off x="685800" y="4343400"/>
            <a:ext cx="5483880" cy="4112280"/>
          </a:xfrm>
          <a:prstGeom prst="rect">
            <a:avLst/>
          </a:prstGeom>
        </p:spPr>
        <p:txBody>
          <a:bodyPr lIns="0" tIns="0" rIns="0" bIns="0">
            <a:normAutofit/>
          </a:bodyPr>
          <a:lstStyle/>
          <a:p>
            <a:pPr marL="216000" indent="-213840">
              <a:lnSpc>
                <a:spcPct val="100000"/>
              </a:lnSpc>
              <a:tabLst>
                <a:tab pos="0" algn="l"/>
              </a:tabLst>
            </a:pPr>
            <a:r>
              <a:rPr lang="nb-NO" sz="2000" b="0" strike="noStrike" spc="-1">
                <a:latin typeface="Calibri"/>
              </a:rPr>
              <a:t>NECK COMMENT: Are there other objectives that might be relevant for 12th DIV? or have they reached a point where they are happy or can not continue the offensive?</a:t>
            </a:r>
            <a:endParaRPr lang="en-US" sz="2000" b="0" strike="noStrike" spc="-1">
              <a:latin typeface="Calibri"/>
            </a:endParaRPr>
          </a:p>
        </p:txBody>
      </p:sp>
      <p:sp>
        <p:nvSpPr>
          <p:cNvPr id="328" name="Plassholder for lysbildenummer 3_2"/>
          <p:cNvSpPr/>
          <p:nvPr/>
        </p:nvSpPr>
        <p:spPr>
          <a:xfrm>
            <a:off x="3884760" y="8685360"/>
            <a:ext cx="296928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62379EB2-553F-4A8E-AAE7-48F8674E60A0}" type="slidenum">
              <a:rPr lang="en-US" sz="1200" b="0" strike="noStrike" spc="-1">
                <a:solidFill>
                  <a:srgbClr val="000000"/>
                </a:solidFill>
                <a:latin typeface="+mn-lt"/>
                <a:ea typeface="+mn-ea"/>
              </a:rPr>
              <a:t>17</a:t>
            </a:fld>
            <a:endParaRPr lang="en-US" sz="1200" b="0" strike="noStrike" spc="-1">
              <a:latin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PlaceHolder 1"/>
          <p:cNvSpPr>
            <a:spLocks noGrp="1" noRot="1" noChangeAspect="1"/>
          </p:cNvSpPr>
          <p:nvPr>
            <p:ph type="sldImg"/>
          </p:nvPr>
        </p:nvSpPr>
        <p:spPr>
          <a:xfrm>
            <a:off x="380880" y="685800"/>
            <a:ext cx="6093720" cy="3426840"/>
          </a:xfrm>
          <a:prstGeom prst="rect">
            <a:avLst/>
          </a:prstGeom>
        </p:spPr>
      </p:sp>
      <p:sp>
        <p:nvSpPr>
          <p:cNvPr id="330" name="PlaceHolder 2"/>
          <p:cNvSpPr>
            <a:spLocks noGrp="1"/>
          </p:cNvSpPr>
          <p:nvPr>
            <p:ph type="body"/>
          </p:nvPr>
        </p:nvSpPr>
        <p:spPr>
          <a:xfrm>
            <a:off x="685800" y="4343400"/>
            <a:ext cx="5483880" cy="4112280"/>
          </a:xfrm>
          <a:prstGeom prst="rect">
            <a:avLst/>
          </a:prstGeom>
        </p:spPr>
        <p:txBody>
          <a:bodyPr lIns="0" tIns="0" rIns="0" bIns="0">
            <a:normAutofit/>
          </a:bodyPr>
          <a:lstStyle/>
          <a:p>
            <a:pPr marL="216000" indent="-213840">
              <a:lnSpc>
                <a:spcPct val="100000"/>
              </a:lnSpc>
              <a:tabLst>
                <a:tab pos="0" algn="l"/>
              </a:tabLst>
            </a:pPr>
            <a:r>
              <a:rPr lang="nb-NO" sz="2000" b="0" strike="noStrike" spc="-1">
                <a:latin typeface="Calibri"/>
              </a:rPr>
              <a:t>NECK COMMENT: Are there other objectives that might be relevant for 12th DIV? or have they reached a point where they are happy or can not continue the offensive?</a:t>
            </a:r>
            <a:endParaRPr lang="en-US" sz="2000" b="0" strike="noStrike" spc="-1">
              <a:latin typeface="Calibri"/>
            </a:endParaRPr>
          </a:p>
        </p:txBody>
      </p:sp>
      <p:sp>
        <p:nvSpPr>
          <p:cNvPr id="331" name="Plassholder for lysbildenummer 3"/>
          <p:cNvSpPr/>
          <p:nvPr/>
        </p:nvSpPr>
        <p:spPr>
          <a:xfrm>
            <a:off x="3884760" y="8685360"/>
            <a:ext cx="296928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C81D5208-EE9E-4310-8F64-5176218FA980}" type="slidenum">
              <a:rPr lang="en-US" sz="1200" b="0" strike="noStrike" spc="-1">
                <a:solidFill>
                  <a:srgbClr val="000000"/>
                </a:solidFill>
                <a:latin typeface="+mn-lt"/>
                <a:ea typeface="+mn-ea"/>
              </a:rPr>
              <a:t>18</a:t>
            </a:fld>
            <a:endParaRPr lang="en-US" sz="1200" b="0" strike="noStrike" spc="-1">
              <a:latin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PlaceHolder 1"/>
          <p:cNvSpPr>
            <a:spLocks noGrp="1" noRot="1" noChangeAspect="1"/>
          </p:cNvSpPr>
          <p:nvPr>
            <p:ph type="sldImg"/>
          </p:nvPr>
        </p:nvSpPr>
        <p:spPr>
          <a:xfrm>
            <a:off x="380880" y="685800"/>
            <a:ext cx="6093720" cy="3426840"/>
          </a:xfrm>
          <a:prstGeom prst="rect">
            <a:avLst/>
          </a:prstGeom>
        </p:spPr>
      </p:sp>
      <p:sp>
        <p:nvSpPr>
          <p:cNvPr id="333" name="PlaceHolder 2"/>
          <p:cNvSpPr>
            <a:spLocks noGrp="1"/>
          </p:cNvSpPr>
          <p:nvPr>
            <p:ph type="body"/>
          </p:nvPr>
        </p:nvSpPr>
        <p:spPr>
          <a:xfrm>
            <a:off x="685800" y="4343400"/>
            <a:ext cx="5483880" cy="4112280"/>
          </a:xfrm>
          <a:prstGeom prst="rect">
            <a:avLst/>
          </a:prstGeom>
        </p:spPr>
        <p:txBody>
          <a:bodyPr lIns="0" tIns="0" rIns="0" bIns="0">
            <a:normAutofit fontScale="57000"/>
          </a:bodyPr>
          <a:lstStyle/>
          <a:p>
            <a:pPr marL="216000" indent="-213840">
              <a:lnSpc>
                <a:spcPct val="100000"/>
              </a:lnSpc>
              <a:tabLst>
                <a:tab pos="0" algn="l"/>
              </a:tabLst>
            </a:pPr>
            <a:r>
              <a:rPr lang="nb-NO" sz="2000" b="0" strike="noStrike" spc="-1">
                <a:latin typeface="Calibri"/>
              </a:rPr>
              <a:t>NECK COMMENT: Typically the MD COA are slightly more different than the ML COA. A tool VIS can use to identify if the enemy og for ML or MD COA is to try to identify indicators on what seperates the two COAs. So if there are 4 indicators on MD COA and 4 on ML COA, and then on the next ATO Day pilots reporting help answer 3 of the indicators on MD COA and 1 or none on ML COA, then VIS can say with a higher confidence that the enemy is going for the enemy COA, and JFACC then need to plan for that.</a:t>
            </a:r>
            <a:endParaRPr lang="en-US" sz="2000" b="0" strike="noStrike" spc="-1">
              <a:latin typeface="Calibri"/>
            </a:endParaRPr>
          </a:p>
          <a:p>
            <a:pPr marL="216000" indent="-213840">
              <a:lnSpc>
                <a:spcPct val="100000"/>
              </a:lnSpc>
              <a:tabLst>
                <a:tab pos="0" algn="l"/>
              </a:tabLst>
            </a:pPr>
            <a:endParaRPr lang="en-US" sz="2000" b="0" strike="noStrike" spc="-1">
              <a:latin typeface="Calibri"/>
            </a:endParaRPr>
          </a:p>
          <a:p>
            <a:pPr marL="216000" indent="-213840">
              <a:lnSpc>
                <a:spcPct val="100000"/>
              </a:lnSpc>
              <a:tabLst>
                <a:tab pos="0" algn="l"/>
              </a:tabLst>
            </a:pPr>
            <a:r>
              <a:rPr lang="nb-NO" sz="2000" b="0" strike="noStrike" spc="-1">
                <a:latin typeface="Calibri"/>
              </a:rPr>
              <a:t>To seperate more, something like this for example:</a:t>
            </a:r>
            <a:endParaRPr lang="en-US" sz="2000" b="0" strike="noStrike" spc="-1">
              <a:latin typeface="Calibri"/>
            </a:endParaRPr>
          </a:p>
          <a:p>
            <a:pPr marL="216000" indent="-213840">
              <a:lnSpc>
                <a:spcPct val="100000"/>
              </a:lnSpc>
              <a:tabLst>
                <a:tab pos="0" algn="l"/>
              </a:tabLst>
            </a:pPr>
            <a:endParaRPr lang="en-US" sz="2000" b="0" strike="noStrike" spc="-1">
              <a:latin typeface="Calibri"/>
            </a:endParaRPr>
          </a:p>
          <a:p>
            <a:pPr marL="216000" indent="-213840">
              <a:lnSpc>
                <a:spcPct val="100000"/>
              </a:lnSpc>
              <a:tabLst>
                <a:tab pos="0" algn="l"/>
              </a:tabLst>
            </a:pPr>
            <a:r>
              <a:rPr lang="nb-NO" sz="2000" b="0" strike="noStrike" spc="-1">
                <a:latin typeface="Calibri"/>
              </a:rPr>
              <a:t>12th ML: Establish defensive positions, rearm, refuel and stay IVO Ataturk Dam</a:t>
            </a:r>
            <a:endParaRPr lang="en-US" sz="2000" b="0" strike="noStrike" spc="-1">
              <a:latin typeface="Calibri"/>
            </a:endParaRPr>
          </a:p>
          <a:p>
            <a:pPr marL="216000" indent="-213840">
              <a:lnSpc>
                <a:spcPct val="100000"/>
              </a:lnSpc>
              <a:tabLst>
                <a:tab pos="0" algn="l"/>
              </a:tabLst>
            </a:pPr>
            <a:r>
              <a:rPr lang="nb-NO" sz="2000" b="0" strike="noStrike" spc="-1">
                <a:latin typeface="Calibri"/>
              </a:rPr>
              <a:t>12th MD: Continue attack to other objectives. </a:t>
            </a:r>
            <a:endParaRPr lang="en-US" sz="2000" b="0" strike="noStrike" spc="-1">
              <a:latin typeface="Calibri"/>
            </a:endParaRPr>
          </a:p>
          <a:p>
            <a:pPr marL="216000" indent="-213840">
              <a:lnSpc>
                <a:spcPct val="100000"/>
              </a:lnSpc>
              <a:tabLst>
                <a:tab pos="0" algn="l"/>
              </a:tabLst>
            </a:pPr>
            <a:endParaRPr lang="en-US" sz="2000" b="0" strike="noStrike" spc="-1">
              <a:latin typeface="Calibri"/>
            </a:endParaRPr>
          </a:p>
          <a:p>
            <a:pPr marL="216000" indent="-213840">
              <a:lnSpc>
                <a:spcPct val="100000"/>
              </a:lnSpc>
              <a:tabLst>
                <a:tab pos="0" algn="l"/>
              </a:tabLst>
            </a:pPr>
            <a:r>
              <a:rPr lang="nb-NO" sz="2000" b="0" strike="noStrike" spc="-1">
                <a:latin typeface="Calibri"/>
              </a:rPr>
              <a:t>11th ML: Static in defensive positions</a:t>
            </a:r>
            <a:endParaRPr lang="en-US" sz="2000" b="0" strike="noStrike" spc="-1">
              <a:latin typeface="Calibri"/>
            </a:endParaRPr>
          </a:p>
          <a:p>
            <a:pPr marL="216000" indent="-213840">
              <a:lnSpc>
                <a:spcPct val="100000"/>
              </a:lnSpc>
              <a:tabLst>
                <a:tab pos="0" algn="l"/>
              </a:tabLst>
            </a:pPr>
            <a:r>
              <a:rPr lang="nb-NO" sz="2000" b="0" strike="noStrike" spc="-1">
                <a:latin typeface="Calibri"/>
              </a:rPr>
              <a:t>11th MD: Supporting 12th in offensive operations to subesequent objectives</a:t>
            </a:r>
            <a:endParaRPr lang="en-US" sz="2000" b="0" strike="noStrike" spc="-1">
              <a:latin typeface="Calibri"/>
            </a:endParaRPr>
          </a:p>
          <a:p>
            <a:pPr marL="216000" indent="-213840">
              <a:lnSpc>
                <a:spcPct val="100000"/>
              </a:lnSpc>
              <a:tabLst>
                <a:tab pos="0" algn="l"/>
              </a:tabLst>
            </a:pPr>
            <a:endParaRPr lang="en-US" sz="2000" b="0" strike="noStrike" spc="-1">
              <a:latin typeface="Calibri"/>
            </a:endParaRPr>
          </a:p>
          <a:p>
            <a:pPr marL="216000" indent="-213840">
              <a:lnSpc>
                <a:spcPct val="100000"/>
              </a:lnSpc>
              <a:tabLst>
                <a:tab pos="0" algn="l"/>
              </a:tabLst>
            </a:pPr>
            <a:r>
              <a:rPr lang="nb-NO" sz="2000" b="0" strike="noStrike" spc="-1">
                <a:latin typeface="Calibri"/>
              </a:rPr>
              <a:t>10th ML: Static preparing for counteroffensive as reserve</a:t>
            </a:r>
            <a:endParaRPr lang="en-US" sz="2000" b="0" strike="noStrike" spc="-1">
              <a:latin typeface="Calibri"/>
            </a:endParaRPr>
          </a:p>
          <a:p>
            <a:pPr marL="216000" indent="-213840">
              <a:lnSpc>
                <a:spcPct val="100000"/>
              </a:lnSpc>
              <a:tabLst>
                <a:tab pos="0" algn="l"/>
              </a:tabLst>
            </a:pPr>
            <a:r>
              <a:rPr lang="nb-NO" sz="2000" b="0" strike="noStrike" spc="-1">
                <a:latin typeface="Calibri"/>
              </a:rPr>
              <a:t>10th MD: Moving up and reinforcing 11th (free up so they can attack)</a:t>
            </a:r>
            <a:endParaRPr lang="en-US" sz="2000" b="0" strike="noStrike" spc="-1">
              <a:latin typeface="Calibri"/>
            </a:endParaRPr>
          </a:p>
          <a:p>
            <a:pPr marL="216000" indent="-213840">
              <a:lnSpc>
                <a:spcPct val="100000"/>
              </a:lnSpc>
              <a:tabLst>
                <a:tab pos="0" algn="l"/>
              </a:tabLst>
            </a:pPr>
            <a:endParaRPr lang="en-US" sz="2000" b="0" strike="noStrike" spc="-1">
              <a:latin typeface="Calibri"/>
            </a:endParaRPr>
          </a:p>
          <a:p>
            <a:pPr marL="216000" indent="-213840">
              <a:lnSpc>
                <a:spcPct val="100000"/>
              </a:lnSpc>
              <a:tabLst>
                <a:tab pos="0" algn="l"/>
              </a:tabLst>
            </a:pPr>
            <a:r>
              <a:rPr lang="nb-NO" sz="2000" b="0" strike="noStrike" spc="-1">
                <a:latin typeface="Calibri"/>
              </a:rPr>
              <a:t>2nd Corps ML: Static defensive positions</a:t>
            </a:r>
            <a:endParaRPr lang="en-US" sz="2000" b="0" strike="noStrike" spc="-1">
              <a:latin typeface="Calibri"/>
            </a:endParaRPr>
          </a:p>
          <a:p>
            <a:pPr marL="216000" indent="-213840">
              <a:lnSpc>
                <a:spcPct val="100000"/>
              </a:lnSpc>
              <a:tabLst>
                <a:tab pos="0" algn="l"/>
              </a:tabLst>
            </a:pPr>
            <a:r>
              <a:rPr lang="nb-NO" sz="2000" b="0" strike="noStrike" spc="-1">
                <a:latin typeface="Calibri"/>
              </a:rPr>
              <a:t>2nd Corps MD: Attacking Hatay</a:t>
            </a:r>
            <a:endParaRPr lang="en-US" sz="2000" b="0" strike="noStrike" spc="-1">
              <a:latin typeface="Calibri"/>
            </a:endParaRPr>
          </a:p>
          <a:p>
            <a:pPr marL="216000" indent="-213840">
              <a:lnSpc>
                <a:spcPct val="100000"/>
              </a:lnSpc>
              <a:tabLst>
                <a:tab pos="0" algn="l"/>
              </a:tabLst>
            </a:pPr>
            <a:endParaRPr lang="en-US" sz="2000" b="0" strike="noStrike" spc="-1">
              <a:latin typeface="Calibri"/>
            </a:endParaRPr>
          </a:p>
          <a:p>
            <a:pPr marL="216000" indent="-213840">
              <a:lnSpc>
                <a:spcPct val="100000"/>
              </a:lnSpc>
              <a:tabLst>
                <a:tab pos="0" algn="l"/>
              </a:tabLst>
            </a:pPr>
            <a:r>
              <a:rPr lang="nb-NO" sz="2000" b="0" strike="noStrike" spc="-1">
                <a:latin typeface="Calibri"/>
              </a:rPr>
              <a:t>5th Corps ML: Stay in base training and preparing</a:t>
            </a:r>
            <a:endParaRPr lang="en-US" sz="2000" b="0" strike="noStrike" spc="-1">
              <a:latin typeface="Calibri"/>
            </a:endParaRPr>
          </a:p>
          <a:p>
            <a:pPr marL="216000" indent="-213840">
              <a:lnSpc>
                <a:spcPct val="100000"/>
              </a:lnSpc>
              <a:tabLst>
                <a:tab pos="0" algn="l"/>
              </a:tabLst>
            </a:pPr>
            <a:r>
              <a:rPr lang="nb-NO" sz="2000" b="0" strike="noStrike" spc="-1">
                <a:latin typeface="Calibri"/>
              </a:rPr>
              <a:t>5th Corps MD: Moving to replace 10th (free up so 10th can take 11th position)</a:t>
            </a:r>
            <a:endParaRPr lang="en-US" sz="2000" b="0" strike="noStrike" spc="-1">
              <a:latin typeface="Calibri"/>
            </a:endParaRPr>
          </a:p>
        </p:txBody>
      </p:sp>
      <p:sp>
        <p:nvSpPr>
          <p:cNvPr id="334" name="Plassholder for lysbildenummer 3"/>
          <p:cNvSpPr/>
          <p:nvPr/>
        </p:nvSpPr>
        <p:spPr>
          <a:xfrm>
            <a:off x="3884760" y="8685360"/>
            <a:ext cx="296928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A0F08261-19E4-4CE6-94F8-030E6262199D}" type="slidenum">
              <a:rPr lang="en-US" sz="1200" b="0" strike="noStrike" spc="-1">
                <a:solidFill>
                  <a:srgbClr val="000000"/>
                </a:solidFill>
                <a:latin typeface="+mn-lt"/>
                <a:ea typeface="+mn-ea"/>
              </a:rPr>
              <a:t>19</a:t>
            </a:fld>
            <a:endParaRPr lang="en-US" sz="1200" b="0" strike="noStrike" spc="-1">
              <a:latin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lstStyle/>
          <a:p>
            <a:r>
              <a:t>Footer</a:t>
            </a:r>
          </a:p>
        </p:txBody>
      </p:sp>
      <p:sp>
        <p:nvSpPr>
          <p:cNvPr id="3" name="PlaceHolder 2"/>
          <p:cNvSpPr>
            <a:spLocks noGrp="1"/>
          </p:cNvSpPr>
          <p:nvPr>
            <p:ph type="sldNum" idx="2"/>
          </p:nvPr>
        </p:nvSpPr>
        <p:spPr/>
        <p:txBody>
          <a:bodyPr/>
          <a:lstStyle/>
          <a:p>
            <a:fld id="{F40E36D4-94C3-4008-BB21-1809D11F6DB8}" type="slidenum">
              <a:t>‹#›</a:t>
            </a:fld>
            <a:endParaRPr/>
          </a:p>
        </p:txBody>
      </p:sp>
      <p:sp>
        <p:nvSpPr>
          <p:cNvPr id="4" name="PlaceHolder 3"/>
          <p:cNvSpPr>
            <a:spLocks noGrp="1"/>
          </p:cNvSpPr>
          <p:nvPr>
            <p:ph type="dt" idx="3"/>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Calibri"/>
            </a:endParaRPr>
          </a:p>
        </p:txBody>
      </p:sp>
      <p:sp>
        <p:nvSpPr>
          <p:cNvPr id="2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Calibri"/>
            </a:endParaRPr>
          </a:p>
        </p:txBody>
      </p:sp>
      <p:sp>
        <p:nvSpPr>
          <p:cNvPr id="3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Calibri"/>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AED5AA5B-E433-48AC-A2C9-63A9C83BD3C2}"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Calibri"/>
            </a:endParaRPr>
          </a:p>
        </p:txBody>
      </p:sp>
      <p:sp>
        <p:nvSpPr>
          <p:cNvPr id="3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Calibri"/>
            </a:endParaRPr>
          </a:p>
        </p:txBody>
      </p:sp>
      <p:sp>
        <p:nvSpPr>
          <p:cNvPr id="3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Calibri"/>
            </a:endParaRPr>
          </a:p>
        </p:txBody>
      </p:sp>
      <p:sp>
        <p:nvSpPr>
          <p:cNvPr id="3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Calibri"/>
            </a:endParaRPr>
          </a:p>
        </p:txBody>
      </p:sp>
      <p:sp>
        <p:nvSpPr>
          <p:cNvPr id="3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Calibri"/>
            </a:endParaRPr>
          </a:p>
        </p:txBody>
      </p:sp>
      <p:sp>
        <p:nvSpPr>
          <p:cNvPr id="7" name="PlaceHolder 6"/>
          <p:cNvSpPr>
            <a:spLocks noGrp="1"/>
          </p:cNvSpPr>
          <p:nvPr>
            <p:ph type="ftr" idx="1"/>
          </p:nvPr>
        </p:nvSpPr>
        <p:spPr/>
        <p:txBody>
          <a:bodyPr/>
          <a:lstStyle/>
          <a:p>
            <a:r>
              <a:t>Footer</a:t>
            </a:r>
          </a:p>
        </p:txBody>
      </p:sp>
      <p:sp>
        <p:nvSpPr>
          <p:cNvPr id="8" name="PlaceHolder 7"/>
          <p:cNvSpPr>
            <a:spLocks noGrp="1"/>
          </p:cNvSpPr>
          <p:nvPr>
            <p:ph type="sldNum" idx="2"/>
          </p:nvPr>
        </p:nvSpPr>
        <p:spPr/>
        <p:txBody>
          <a:bodyPr/>
          <a:lstStyle/>
          <a:p>
            <a:fld id="{9D61B5D8-03A5-483E-AB2E-402FA23A1476}" type="slidenum">
              <a:t>‹#›</a:t>
            </a:fld>
            <a:endParaRPr/>
          </a:p>
        </p:txBody>
      </p:sp>
      <p:sp>
        <p:nvSpPr>
          <p:cNvPr id="9" name="PlaceHolder 8"/>
          <p:cNvSpPr>
            <a:spLocks noGrp="1"/>
          </p:cNvSpPr>
          <p:nvPr>
            <p:ph type="dt" idx="3"/>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Calibri"/>
            </a:endParaRPr>
          </a:p>
        </p:txBody>
      </p:sp>
      <p:sp>
        <p:nvSpPr>
          <p:cNvPr id="3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Calibri"/>
            </a:endParaRPr>
          </a:p>
        </p:txBody>
      </p:sp>
      <p:sp>
        <p:nvSpPr>
          <p:cNvPr id="3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Calibri"/>
            </a:endParaRPr>
          </a:p>
        </p:txBody>
      </p:sp>
      <p:sp>
        <p:nvSpPr>
          <p:cNvPr id="3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Calibri"/>
            </a:endParaRPr>
          </a:p>
        </p:txBody>
      </p:sp>
      <p:sp>
        <p:nvSpPr>
          <p:cNvPr id="4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Calibri"/>
            </a:endParaRPr>
          </a:p>
        </p:txBody>
      </p:sp>
      <p:sp>
        <p:nvSpPr>
          <p:cNvPr id="4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Calibri"/>
            </a:endParaRPr>
          </a:p>
        </p:txBody>
      </p:sp>
      <p:sp>
        <p:nvSpPr>
          <p:cNvPr id="4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Calibri"/>
            </a:endParaRPr>
          </a:p>
        </p:txBody>
      </p:sp>
      <p:sp>
        <p:nvSpPr>
          <p:cNvPr id="9" name="PlaceHolder 8"/>
          <p:cNvSpPr>
            <a:spLocks noGrp="1"/>
          </p:cNvSpPr>
          <p:nvPr>
            <p:ph type="ftr" idx="1"/>
          </p:nvPr>
        </p:nvSpPr>
        <p:spPr/>
        <p:txBody>
          <a:bodyPr/>
          <a:lstStyle/>
          <a:p>
            <a:r>
              <a:t>Footer</a:t>
            </a:r>
          </a:p>
        </p:txBody>
      </p:sp>
      <p:sp>
        <p:nvSpPr>
          <p:cNvPr id="10" name="PlaceHolder 9"/>
          <p:cNvSpPr>
            <a:spLocks noGrp="1"/>
          </p:cNvSpPr>
          <p:nvPr>
            <p:ph type="sldNum" idx="2"/>
          </p:nvPr>
        </p:nvSpPr>
        <p:spPr/>
        <p:txBody>
          <a:bodyPr/>
          <a:lstStyle/>
          <a:p>
            <a:fld id="{B7F59C72-269D-4D6B-AA5A-D9536353260F}" type="slidenum">
              <a:t>‹#›</a:t>
            </a:fld>
            <a:endParaRPr/>
          </a:p>
        </p:txBody>
      </p:sp>
      <p:sp>
        <p:nvSpPr>
          <p:cNvPr id="11" name="PlaceHolder 10"/>
          <p:cNvSpPr>
            <a:spLocks noGrp="1"/>
          </p:cNvSpPr>
          <p:nvPr>
            <p:ph type="dt" idx="3"/>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lstStyle/>
          <a:p>
            <a:r>
              <a:t>Footer</a:t>
            </a:r>
          </a:p>
        </p:txBody>
      </p:sp>
      <p:sp>
        <p:nvSpPr>
          <p:cNvPr id="3" name="PlaceHolder 2"/>
          <p:cNvSpPr>
            <a:spLocks noGrp="1"/>
          </p:cNvSpPr>
          <p:nvPr>
            <p:ph type="sldNum" idx="5"/>
          </p:nvPr>
        </p:nvSpPr>
        <p:spPr/>
        <p:txBody>
          <a:bodyPr/>
          <a:lstStyle/>
          <a:p>
            <a:fld id="{FF44F7E1-E769-4D24-BA98-21801C1C5C25}" type="slidenum">
              <a:t>‹#›</a:t>
            </a:fld>
            <a:endParaRPr/>
          </a:p>
        </p:txBody>
      </p:sp>
      <p:sp>
        <p:nvSpPr>
          <p:cNvPr id="4" name="PlaceHolder 3"/>
          <p:cNvSpPr>
            <a:spLocks noGrp="1"/>
          </p:cNvSpPr>
          <p:nvPr>
            <p:ph type="dt" idx="6"/>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Calibri"/>
            </a:endParaRPr>
          </a:p>
        </p:txBody>
      </p:sp>
      <p:sp>
        <p:nvSpPr>
          <p:cNvPr id="4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Calibri"/>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16123BE7-3F35-4A8D-97BF-155B32DC0285}"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Calibri"/>
            </a:endParaRPr>
          </a:p>
        </p:txBody>
      </p:sp>
      <p:sp>
        <p:nvSpPr>
          <p:cNvPr id="5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Calibri"/>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56880FEB-C802-4B07-9E79-CF6FEAF96565}"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Calibri"/>
            </a:endParaRPr>
          </a:p>
        </p:txBody>
      </p:sp>
      <p:sp>
        <p:nvSpPr>
          <p:cNvPr id="5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Calibri"/>
            </a:endParaRPr>
          </a:p>
        </p:txBody>
      </p:sp>
      <p:sp>
        <p:nvSpPr>
          <p:cNvPr id="5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Calibri"/>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E1851F7F-8544-447E-8E25-038D00168862}"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Calibri"/>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818C2FD2-16A4-4585-A1F8-97E8C74D635C}"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Calibri"/>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905AE446-EDDE-4156-A145-2D917FC805B9}"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Calibri"/>
            </a:endParaRPr>
          </a:p>
        </p:txBody>
      </p:sp>
      <p:sp>
        <p:nvSpPr>
          <p:cNvPr id="5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Calibri"/>
            </a:endParaRPr>
          </a:p>
        </p:txBody>
      </p:sp>
      <p:sp>
        <p:nvSpPr>
          <p:cNvPr id="5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Calibri"/>
            </a:endParaRPr>
          </a:p>
        </p:txBody>
      </p:sp>
      <p:sp>
        <p:nvSpPr>
          <p:cNvPr id="6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Calibri"/>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CA974B98-5923-4CD1-9839-76D5D3743864}"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Calibri"/>
            </a:endParaRPr>
          </a:p>
        </p:txBody>
      </p:sp>
      <p:sp>
        <p:nvSpPr>
          <p:cNvPr id="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Calibri"/>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63A5C332-FCF7-4600-91CE-8C575E067197}" type="slidenum">
              <a:t>‹#›</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Calibri"/>
            </a:endParaRPr>
          </a:p>
        </p:txBody>
      </p:sp>
      <p:sp>
        <p:nvSpPr>
          <p:cNvPr id="6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Calibri"/>
            </a:endParaRPr>
          </a:p>
        </p:txBody>
      </p:sp>
      <p:sp>
        <p:nvSpPr>
          <p:cNvPr id="6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Calibri"/>
            </a:endParaRPr>
          </a:p>
        </p:txBody>
      </p:sp>
      <p:sp>
        <p:nvSpPr>
          <p:cNvPr id="6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Calibri"/>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66952C67-BA0B-45AA-9470-070676A9E30E}"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Calibri"/>
            </a:endParaRPr>
          </a:p>
        </p:txBody>
      </p:sp>
      <p:sp>
        <p:nvSpPr>
          <p:cNvPr id="6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Calibri"/>
            </a:endParaRPr>
          </a:p>
        </p:txBody>
      </p:sp>
      <p:sp>
        <p:nvSpPr>
          <p:cNvPr id="6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Calibri"/>
            </a:endParaRPr>
          </a:p>
        </p:txBody>
      </p:sp>
      <p:sp>
        <p:nvSpPr>
          <p:cNvPr id="6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Calibri"/>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F79BC55F-8B50-4A0B-A5B5-3882EE89A388}"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Calibri"/>
            </a:endParaRPr>
          </a:p>
        </p:txBody>
      </p:sp>
      <p:sp>
        <p:nvSpPr>
          <p:cNvPr id="7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Calibri"/>
            </a:endParaRPr>
          </a:p>
        </p:txBody>
      </p:sp>
      <p:sp>
        <p:nvSpPr>
          <p:cNvPr id="7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Calibri"/>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33809372-01D6-4A74-AA76-CD25377A4CC1}"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Calibri"/>
            </a:endParaRPr>
          </a:p>
        </p:txBody>
      </p:sp>
      <p:sp>
        <p:nvSpPr>
          <p:cNvPr id="7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Calibri"/>
            </a:endParaRPr>
          </a:p>
        </p:txBody>
      </p:sp>
      <p:sp>
        <p:nvSpPr>
          <p:cNvPr id="7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Calibri"/>
            </a:endParaRPr>
          </a:p>
        </p:txBody>
      </p:sp>
      <p:sp>
        <p:nvSpPr>
          <p:cNvPr id="7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Calibri"/>
            </a:endParaRPr>
          </a:p>
        </p:txBody>
      </p:sp>
      <p:sp>
        <p:nvSpPr>
          <p:cNvPr id="7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Calibri"/>
            </a:endParaRPr>
          </a:p>
        </p:txBody>
      </p:sp>
      <p:sp>
        <p:nvSpPr>
          <p:cNvPr id="7" name="PlaceHolder 6"/>
          <p:cNvSpPr>
            <a:spLocks noGrp="1"/>
          </p:cNvSpPr>
          <p:nvPr>
            <p:ph type="ftr" idx="4"/>
          </p:nvPr>
        </p:nvSpPr>
        <p:spPr/>
        <p:txBody>
          <a:bodyPr/>
          <a:lstStyle/>
          <a:p>
            <a:r>
              <a:t>Footer</a:t>
            </a:r>
          </a:p>
        </p:txBody>
      </p:sp>
      <p:sp>
        <p:nvSpPr>
          <p:cNvPr id="8" name="PlaceHolder 7"/>
          <p:cNvSpPr>
            <a:spLocks noGrp="1"/>
          </p:cNvSpPr>
          <p:nvPr>
            <p:ph type="sldNum" idx="5"/>
          </p:nvPr>
        </p:nvSpPr>
        <p:spPr/>
        <p:txBody>
          <a:bodyPr/>
          <a:lstStyle/>
          <a:p>
            <a:fld id="{ACF6A08C-083F-44BC-888C-E6884ADD4A0E}" type="slidenum">
              <a:t>‹#›</a:t>
            </a:fld>
            <a:endParaRPr/>
          </a:p>
        </p:txBody>
      </p:sp>
      <p:sp>
        <p:nvSpPr>
          <p:cNvPr id="9" name="PlaceHolder 8"/>
          <p:cNvSpPr>
            <a:spLocks noGrp="1"/>
          </p:cNvSpPr>
          <p:nvPr>
            <p:ph type="dt" idx="6"/>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Calibri"/>
            </a:endParaRPr>
          </a:p>
        </p:txBody>
      </p:sp>
      <p:sp>
        <p:nvSpPr>
          <p:cNvPr id="7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Calibri"/>
            </a:endParaRPr>
          </a:p>
        </p:txBody>
      </p:sp>
      <p:sp>
        <p:nvSpPr>
          <p:cNvPr id="7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Calibri"/>
            </a:endParaRPr>
          </a:p>
        </p:txBody>
      </p:sp>
      <p:sp>
        <p:nvSpPr>
          <p:cNvPr id="8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Calibri"/>
            </a:endParaRPr>
          </a:p>
        </p:txBody>
      </p:sp>
      <p:sp>
        <p:nvSpPr>
          <p:cNvPr id="8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Calibri"/>
            </a:endParaRPr>
          </a:p>
        </p:txBody>
      </p:sp>
      <p:sp>
        <p:nvSpPr>
          <p:cNvPr id="8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Calibri"/>
            </a:endParaRPr>
          </a:p>
        </p:txBody>
      </p:sp>
      <p:sp>
        <p:nvSpPr>
          <p:cNvPr id="8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Calibri"/>
            </a:endParaRPr>
          </a:p>
        </p:txBody>
      </p:sp>
      <p:sp>
        <p:nvSpPr>
          <p:cNvPr id="9" name="PlaceHolder 8"/>
          <p:cNvSpPr>
            <a:spLocks noGrp="1"/>
          </p:cNvSpPr>
          <p:nvPr>
            <p:ph type="ftr" idx="4"/>
          </p:nvPr>
        </p:nvSpPr>
        <p:spPr/>
        <p:txBody>
          <a:bodyPr/>
          <a:lstStyle/>
          <a:p>
            <a:r>
              <a:t>Footer</a:t>
            </a:r>
          </a:p>
        </p:txBody>
      </p:sp>
      <p:sp>
        <p:nvSpPr>
          <p:cNvPr id="10" name="PlaceHolder 9"/>
          <p:cNvSpPr>
            <a:spLocks noGrp="1"/>
          </p:cNvSpPr>
          <p:nvPr>
            <p:ph type="sldNum" idx="5"/>
          </p:nvPr>
        </p:nvSpPr>
        <p:spPr/>
        <p:txBody>
          <a:bodyPr/>
          <a:lstStyle/>
          <a:p>
            <a:fld id="{0802EF5F-4B60-4300-9CC5-6F49E1554C8C}" type="slidenum">
              <a:t>‹#›</a:t>
            </a:fld>
            <a:endParaRPr/>
          </a:p>
        </p:txBody>
      </p:sp>
      <p:sp>
        <p:nvSpPr>
          <p:cNvPr id="11" name="PlaceHolder 10"/>
          <p:cNvSpPr>
            <a:spLocks noGrp="1"/>
          </p:cNvSpPr>
          <p:nvPr>
            <p:ph type="dt" idx="6"/>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lstStyle/>
          <a:p>
            <a:r>
              <a:t>Footer</a:t>
            </a:r>
          </a:p>
        </p:txBody>
      </p:sp>
      <p:sp>
        <p:nvSpPr>
          <p:cNvPr id="3" name="PlaceHolder 2"/>
          <p:cNvSpPr>
            <a:spLocks noGrp="1"/>
          </p:cNvSpPr>
          <p:nvPr>
            <p:ph type="sldNum" idx="8"/>
          </p:nvPr>
        </p:nvSpPr>
        <p:spPr/>
        <p:txBody>
          <a:bodyPr/>
          <a:lstStyle/>
          <a:p>
            <a:fld id="{EC4D1236-AF16-4574-B003-9E0336FE2CE5}" type="slidenum">
              <a:t>‹#›</a:t>
            </a:fld>
            <a:endParaRPr/>
          </a:p>
        </p:txBody>
      </p:sp>
      <p:sp>
        <p:nvSpPr>
          <p:cNvPr id="4" name="PlaceHolder 3"/>
          <p:cNvSpPr>
            <a:spLocks noGrp="1"/>
          </p:cNvSpPr>
          <p:nvPr>
            <p:ph type="dt" idx="9"/>
          </p:nvPr>
        </p:nvSpPr>
        <p:spPr/>
        <p:txBody>
          <a:body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Calibri"/>
            </a:endParaRPr>
          </a:p>
        </p:txBody>
      </p:sp>
      <p:sp>
        <p:nvSpPr>
          <p:cNvPr id="9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Calibri"/>
            </a:endParaRPr>
          </a:p>
        </p:txBody>
      </p:sp>
      <p:sp>
        <p:nvSpPr>
          <p:cNvPr id="4" name="PlaceHolder 3"/>
          <p:cNvSpPr>
            <a:spLocks noGrp="1"/>
          </p:cNvSpPr>
          <p:nvPr>
            <p:ph type="ftr" idx="7"/>
          </p:nvPr>
        </p:nvSpPr>
        <p:spPr/>
        <p:txBody>
          <a:bodyPr/>
          <a:lstStyle/>
          <a:p>
            <a:r>
              <a:t>Footer</a:t>
            </a:r>
          </a:p>
        </p:txBody>
      </p:sp>
      <p:sp>
        <p:nvSpPr>
          <p:cNvPr id="5" name="PlaceHolder 4"/>
          <p:cNvSpPr>
            <a:spLocks noGrp="1"/>
          </p:cNvSpPr>
          <p:nvPr>
            <p:ph type="sldNum" idx="8"/>
          </p:nvPr>
        </p:nvSpPr>
        <p:spPr/>
        <p:txBody>
          <a:bodyPr/>
          <a:lstStyle/>
          <a:p>
            <a:fld id="{555D67DF-1865-4CFA-8953-CAEE7240D458}" type="slidenum">
              <a:t>‹#›</a:t>
            </a:fld>
            <a:endParaRPr/>
          </a:p>
        </p:txBody>
      </p:sp>
      <p:sp>
        <p:nvSpPr>
          <p:cNvPr id="6" name="PlaceHolder 5"/>
          <p:cNvSpPr>
            <a:spLocks noGrp="1"/>
          </p:cNvSpPr>
          <p:nvPr>
            <p:ph type="dt" idx="9"/>
          </p:nvPr>
        </p:nvSpPr>
        <p:spPr/>
        <p:txBody>
          <a:body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Calibri"/>
            </a:endParaRPr>
          </a:p>
        </p:txBody>
      </p:sp>
      <p:sp>
        <p:nvSpPr>
          <p:cNvPr id="9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Calibri"/>
            </a:endParaRPr>
          </a:p>
        </p:txBody>
      </p:sp>
      <p:sp>
        <p:nvSpPr>
          <p:cNvPr id="4" name="PlaceHolder 3"/>
          <p:cNvSpPr>
            <a:spLocks noGrp="1"/>
          </p:cNvSpPr>
          <p:nvPr>
            <p:ph type="ftr" idx="7"/>
          </p:nvPr>
        </p:nvSpPr>
        <p:spPr/>
        <p:txBody>
          <a:bodyPr/>
          <a:lstStyle/>
          <a:p>
            <a:r>
              <a:t>Footer</a:t>
            </a:r>
          </a:p>
        </p:txBody>
      </p:sp>
      <p:sp>
        <p:nvSpPr>
          <p:cNvPr id="5" name="PlaceHolder 4"/>
          <p:cNvSpPr>
            <a:spLocks noGrp="1"/>
          </p:cNvSpPr>
          <p:nvPr>
            <p:ph type="sldNum" idx="8"/>
          </p:nvPr>
        </p:nvSpPr>
        <p:spPr/>
        <p:txBody>
          <a:bodyPr/>
          <a:lstStyle/>
          <a:p>
            <a:fld id="{D2089C9D-8FE5-4F46-8EA4-D213F38ECCE3}" type="slidenum">
              <a:t>‹#›</a:t>
            </a:fld>
            <a:endParaRPr/>
          </a:p>
        </p:txBody>
      </p:sp>
      <p:sp>
        <p:nvSpPr>
          <p:cNvPr id="6" name="PlaceHolder 5"/>
          <p:cNvSpPr>
            <a:spLocks noGrp="1"/>
          </p:cNvSpPr>
          <p:nvPr>
            <p:ph type="dt" idx="9"/>
          </p:nvPr>
        </p:nvSpPr>
        <p:spPr/>
        <p:txBody>
          <a:body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Calibri"/>
            </a:endParaRPr>
          </a:p>
        </p:txBody>
      </p:sp>
      <p:sp>
        <p:nvSpPr>
          <p:cNvPr id="9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Calibri"/>
            </a:endParaRPr>
          </a:p>
        </p:txBody>
      </p:sp>
      <p:sp>
        <p:nvSpPr>
          <p:cNvPr id="9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Calibri"/>
            </a:endParaRPr>
          </a:p>
        </p:txBody>
      </p:sp>
      <p:sp>
        <p:nvSpPr>
          <p:cNvPr id="5" name="PlaceHolder 4"/>
          <p:cNvSpPr>
            <a:spLocks noGrp="1"/>
          </p:cNvSpPr>
          <p:nvPr>
            <p:ph type="ftr" idx="7"/>
          </p:nvPr>
        </p:nvSpPr>
        <p:spPr/>
        <p:txBody>
          <a:bodyPr/>
          <a:lstStyle/>
          <a:p>
            <a:r>
              <a:t>Footer</a:t>
            </a:r>
          </a:p>
        </p:txBody>
      </p:sp>
      <p:sp>
        <p:nvSpPr>
          <p:cNvPr id="6" name="PlaceHolder 5"/>
          <p:cNvSpPr>
            <a:spLocks noGrp="1"/>
          </p:cNvSpPr>
          <p:nvPr>
            <p:ph type="sldNum" idx="8"/>
          </p:nvPr>
        </p:nvSpPr>
        <p:spPr/>
        <p:txBody>
          <a:bodyPr/>
          <a:lstStyle/>
          <a:p>
            <a:fld id="{02D20B85-1C5A-42FD-8C84-4C6102420A29}" type="slidenum">
              <a:t>‹#›</a:t>
            </a:fld>
            <a:endParaRPr/>
          </a:p>
        </p:txBody>
      </p:sp>
      <p:sp>
        <p:nvSpPr>
          <p:cNvPr id="7" name="PlaceHolder 6"/>
          <p:cNvSpPr>
            <a:spLocks noGrp="1"/>
          </p:cNvSpPr>
          <p:nvPr>
            <p:ph type="dt" idx="9"/>
          </p:nvPr>
        </p:nvSpPr>
        <p:spPr/>
        <p:txBody>
          <a:body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Calibri"/>
            </a:endParaRPr>
          </a:p>
        </p:txBody>
      </p:sp>
      <p:sp>
        <p:nvSpPr>
          <p:cNvPr id="3" name="PlaceHolder 2"/>
          <p:cNvSpPr>
            <a:spLocks noGrp="1"/>
          </p:cNvSpPr>
          <p:nvPr>
            <p:ph type="ftr" idx="7"/>
          </p:nvPr>
        </p:nvSpPr>
        <p:spPr/>
        <p:txBody>
          <a:bodyPr/>
          <a:lstStyle/>
          <a:p>
            <a:r>
              <a:t>Footer</a:t>
            </a:r>
          </a:p>
        </p:txBody>
      </p:sp>
      <p:sp>
        <p:nvSpPr>
          <p:cNvPr id="4" name="PlaceHolder 3"/>
          <p:cNvSpPr>
            <a:spLocks noGrp="1"/>
          </p:cNvSpPr>
          <p:nvPr>
            <p:ph type="sldNum" idx="8"/>
          </p:nvPr>
        </p:nvSpPr>
        <p:spPr/>
        <p:txBody>
          <a:bodyPr/>
          <a:lstStyle/>
          <a:p>
            <a:fld id="{0E079475-9CED-4340-9114-51D43DBD6019}" type="slidenum">
              <a:t>‹#›</a:t>
            </a:fld>
            <a:endParaRPr/>
          </a:p>
        </p:txBody>
      </p:sp>
      <p:sp>
        <p:nvSpPr>
          <p:cNvPr id="5" name="PlaceHolder 4"/>
          <p:cNvSpPr>
            <a:spLocks noGrp="1"/>
          </p:cNvSpPr>
          <p:nvPr>
            <p:ph type="dt" idx="9"/>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Calibri"/>
            </a:endParaRPr>
          </a:p>
        </p:txBody>
      </p:sp>
      <p:sp>
        <p:nvSpPr>
          <p:cNvPr id="1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Calibri"/>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8358309D-DB0B-4D09-A041-0A71D45DDF57}" type="slidenum">
              <a:t>‹#›</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Calibri"/>
            </a:endParaRPr>
          </a:p>
        </p:txBody>
      </p:sp>
      <p:sp>
        <p:nvSpPr>
          <p:cNvPr id="3" name="PlaceHolder 2"/>
          <p:cNvSpPr>
            <a:spLocks noGrp="1"/>
          </p:cNvSpPr>
          <p:nvPr>
            <p:ph type="ftr" idx="7"/>
          </p:nvPr>
        </p:nvSpPr>
        <p:spPr/>
        <p:txBody>
          <a:bodyPr/>
          <a:lstStyle/>
          <a:p>
            <a:r>
              <a:t>Footer</a:t>
            </a:r>
          </a:p>
        </p:txBody>
      </p:sp>
      <p:sp>
        <p:nvSpPr>
          <p:cNvPr id="4" name="PlaceHolder 3"/>
          <p:cNvSpPr>
            <a:spLocks noGrp="1"/>
          </p:cNvSpPr>
          <p:nvPr>
            <p:ph type="sldNum" idx="8"/>
          </p:nvPr>
        </p:nvSpPr>
        <p:spPr/>
        <p:txBody>
          <a:bodyPr/>
          <a:lstStyle/>
          <a:p>
            <a:fld id="{D70EAF9A-0414-43FB-8BEE-DF6219FD695C}" type="slidenum">
              <a:t>‹#›</a:t>
            </a:fld>
            <a:endParaRPr/>
          </a:p>
        </p:txBody>
      </p:sp>
      <p:sp>
        <p:nvSpPr>
          <p:cNvPr id="5" name="PlaceHolder 4"/>
          <p:cNvSpPr>
            <a:spLocks noGrp="1"/>
          </p:cNvSpPr>
          <p:nvPr>
            <p:ph type="dt" idx="9"/>
          </p:nvPr>
        </p:nvSpPr>
        <p:spPr/>
        <p:txBody>
          <a:body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Calibri"/>
            </a:endParaRPr>
          </a:p>
        </p:txBody>
      </p:sp>
      <p:sp>
        <p:nvSpPr>
          <p:cNvPr id="10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Calibri"/>
            </a:endParaRPr>
          </a:p>
        </p:txBody>
      </p:sp>
      <p:sp>
        <p:nvSpPr>
          <p:cNvPr id="10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Calibri"/>
            </a:endParaRPr>
          </a:p>
        </p:txBody>
      </p:sp>
      <p:sp>
        <p:nvSpPr>
          <p:cNvPr id="10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Calibri"/>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9F2B523B-3A13-46EC-98DF-137EA52A23D7}" type="slidenum">
              <a:t>‹#›</a:t>
            </a:fld>
            <a:endParaRPr/>
          </a:p>
        </p:txBody>
      </p:sp>
      <p:sp>
        <p:nvSpPr>
          <p:cNvPr id="8" name="PlaceHolder 7"/>
          <p:cNvSpPr>
            <a:spLocks noGrp="1"/>
          </p:cNvSpPr>
          <p:nvPr>
            <p:ph type="dt" idx="9"/>
          </p:nvPr>
        </p:nvSpPr>
        <p:spPr/>
        <p:txBody>
          <a:body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Calibri"/>
            </a:endParaRPr>
          </a:p>
        </p:txBody>
      </p:sp>
      <p:sp>
        <p:nvSpPr>
          <p:cNvPr id="10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Calibri"/>
            </a:endParaRPr>
          </a:p>
        </p:txBody>
      </p:sp>
      <p:sp>
        <p:nvSpPr>
          <p:cNvPr id="10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Calibri"/>
            </a:endParaRPr>
          </a:p>
        </p:txBody>
      </p:sp>
      <p:sp>
        <p:nvSpPr>
          <p:cNvPr id="10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Calibri"/>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F6696923-3C58-4CB1-9222-331FB7E5C9CA}" type="slidenum">
              <a:t>‹#›</a:t>
            </a:fld>
            <a:endParaRPr/>
          </a:p>
        </p:txBody>
      </p:sp>
      <p:sp>
        <p:nvSpPr>
          <p:cNvPr id="8" name="PlaceHolder 7"/>
          <p:cNvSpPr>
            <a:spLocks noGrp="1"/>
          </p:cNvSpPr>
          <p:nvPr>
            <p:ph type="dt" idx="9"/>
          </p:nvPr>
        </p:nvSpPr>
        <p:spPr/>
        <p:txBody>
          <a:body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Calibri"/>
            </a:endParaRPr>
          </a:p>
        </p:txBody>
      </p:sp>
      <p:sp>
        <p:nvSpPr>
          <p:cNvPr id="10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Calibri"/>
            </a:endParaRPr>
          </a:p>
        </p:txBody>
      </p:sp>
      <p:sp>
        <p:nvSpPr>
          <p:cNvPr id="10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Calibri"/>
            </a:endParaRPr>
          </a:p>
        </p:txBody>
      </p:sp>
      <p:sp>
        <p:nvSpPr>
          <p:cNvPr id="11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Calibri"/>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A8EA6EDA-2377-445D-8F90-B9DA8DEAD756}" type="slidenum">
              <a:t>‹#›</a:t>
            </a:fld>
            <a:endParaRPr/>
          </a:p>
        </p:txBody>
      </p:sp>
      <p:sp>
        <p:nvSpPr>
          <p:cNvPr id="8" name="PlaceHolder 7"/>
          <p:cNvSpPr>
            <a:spLocks noGrp="1"/>
          </p:cNvSpPr>
          <p:nvPr>
            <p:ph type="dt" idx="9"/>
          </p:nvPr>
        </p:nvSpPr>
        <p:spPr/>
        <p:txBody>
          <a:body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Calibri"/>
            </a:endParaRPr>
          </a:p>
        </p:txBody>
      </p:sp>
      <p:sp>
        <p:nvSpPr>
          <p:cNvPr id="11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Calibri"/>
            </a:endParaRPr>
          </a:p>
        </p:txBody>
      </p:sp>
      <p:sp>
        <p:nvSpPr>
          <p:cNvPr id="11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Calibri"/>
            </a:endParaRPr>
          </a:p>
        </p:txBody>
      </p:sp>
      <p:sp>
        <p:nvSpPr>
          <p:cNvPr id="5" name="PlaceHolder 4"/>
          <p:cNvSpPr>
            <a:spLocks noGrp="1"/>
          </p:cNvSpPr>
          <p:nvPr>
            <p:ph type="ftr" idx="7"/>
          </p:nvPr>
        </p:nvSpPr>
        <p:spPr/>
        <p:txBody>
          <a:bodyPr/>
          <a:lstStyle/>
          <a:p>
            <a:r>
              <a:t>Footer</a:t>
            </a:r>
          </a:p>
        </p:txBody>
      </p:sp>
      <p:sp>
        <p:nvSpPr>
          <p:cNvPr id="6" name="PlaceHolder 5"/>
          <p:cNvSpPr>
            <a:spLocks noGrp="1"/>
          </p:cNvSpPr>
          <p:nvPr>
            <p:ph type="sldNum" idx="8"/>
          </p:nvPr>
        </p:nvSpPr>
        <p:spPr/>
        <p:txBody>
          <a:bodyPr/>
          <a:lstStyle/>
          <a:p>
            <a:fld id="{C86C80FB-8C57-4CDD-AD90-2C9A3E309849}" type="slidenum">
              <a:t>‹#›</a:t>
            </a:fld>
            <a:endParaRPr/>
          </a:p>
        </p:txBody>
      </p:sp>
      <p:sp>
        <p:nvSpPr>
          <p:cNvPr id="7" name="PlaceHolder 6"/>
          <p:cNvSpPr>
            <a:spLocks noGrp="1"/>
          </p:cNvSpPr>
          <p:nvPr>
            <p:ph type="dt" idx="9"/>
          </p:nvPr>
        </p:nvSpPr>
        <p:spPr/>
        <p:txBody>
          <a:body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Calibri"/>
            </a:endParaRPr>
          </a:p>
        </p:txBody>
      </p:sp>
      <p:sp>
        <p:nvSpPr>
          <p:cNvPr id="11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Calibri"/>
            </a:endParaRPr>
          </a:p>
        </p:txBody>
      </p:sp>
      <p:sp>
        <p:nvSpPr>
          <p:cNvPr id="11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Calibri"/>
            </a:endParaRPr>
          </a:p>
        </p:txBody>
      </p:sp>
      <p:sp>
        <p:nvSpPr>
          <p:cNvPr id="11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Calibri"/>
            </a:endParaRPr>
          </a:p>
        </p:txBody>
      </p:sp>
      <p:sp>
        <p:nvSpPr>
          <p:cNvPr id="11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Calibri"/>
            </a:endParaRPr>
          </a:p>
        </p:txBody>
      </p:sp>
      <p:sp>
        <p:nvSpPr>
          <p:cNvPr id="7" name="PlaceHolder 6"/>
          <p:cNvSpPr>
            <a:spLocks noGrp="1"/>
          </p:cNvSpPr>
          <p:nvPr>
            <p:ph type="ftr" idx="7"/>
          </p:nvPr>
        </p:nvSpPr>
        <p:spPr/>
        <p:txBody>
          <a:bodyPr/>
          <a:lstStyle/>
          <a:p>
            <a:r>
              <a:t>Footer</a:t>
            </a:r>
          </a:p>
        </p:txBody>
      </p:sp>
      <p:sp>
        <p:nvSpPr>
          <p:cNvPr id="8" name="PlaceHolder 7"/>
          <p:cNvSpPr>
            <a:spLocks noGrp="1"/>
          </p:cNvSpPr>
          <p:nvPr>
            <p:ph type="sldNum" idx="8"/>
          </p:nvPr>
        </p:nvSpPr>
        <p:spPr/>
        <p:txBody>
          <a:bodyPr/>
          <a:lstStyle/>
          <a:p>
            <a:fld id="{695E55C5-126D-4802-BBD4-079A2858582F}" type="slidenum">
              <a:t>‹#›</a:t>
            </a:fld>
            <a:endParaRPr/>
          </a:p>
        </p:txBody>
      </p:sp>
      <p:sp>
        <p:nvSpPr>
          <p:cNvPr id="9" name="PlaceHolder 8"/>
          <p:cNvSpPr>
            <a:spLocks noGrp="1"/>
          </p:cNvSpPr>
          <p:nvPr>
            <p:ph type="dt" idx="9"/>
          </p:nvPr>
        </p:nvSpPr>
        <p:spPr/>
        <p:txBody>
          <a:body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Calibri"/>
            </a:endParaRPr>
          </a:p>
        </p:txBody>
      </p:sp>
      <p:sp>
        <p:nvSpPr>
          <p:cNvPr id="12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Calibri"/>
            </a:endParaRPr>
          </a:p>
        </p:txBody>
      </p:sp>
      <p:sp>
        <p:nvSpPr>
          <p:cNvPr id="12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Calibri"/>
            </a:endParaRPr>
          </a:p>
        </p:txBody>
      </p:sp>
      <p:sp>
        <p:nvSpPr>
          <p:cNvPr id="12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Calibri"/>
            </a:endParaRPr>
          </a:p>
        </p:txBody>
      </p:sp>
      <p:sp>
        <p:nvSpPr>
          <p:cNvPr id="12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Calibri"/>
            </a:endParaRPr>
          </a:p>
        </p:txBody>
      </p:sp>
      <p:sp>
        <p:nvSpPr>
          <p:cNvPr id="12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Calibri"/>
            </a:endParaRPr>
          </a:p>
        </p:txBody>
      </p:sp>
      <p:sp>
        <p:nvSpPr>
          <p:cNvPr id="12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Calibri"/>
            </a:endParaRPr>
          </a:p>
        </p:txBody>
      </p:sp>
      <p:sp>
        <p:nvSpPr>
          <p:cNvPr id="9" name="PlaceHolder 8"/>
          <p:cNvSpPr>
            <a:spLocks noGrp="1"/>
          </p:cNvSpPr>
          <p:nvPr>
            <p:ph type="ftr" idx="7"/>
          </p:nvPr>
        </p:nvSpPr>
        <p:spPr/>
        <p:txBody>
          <a:bodyPr/>
          <a:lstStyle/>
          <a:p>
            <a:r>
              <a:t>Footer</a:t>
            </a:r>
          </a:p>
        </p:txBody>
      </p:sp>
      <p:sp>
        <p:nvSpPr>
          <p:cNvPr id="10" name="PlaceHolder 9"/>
          <p:cNvSpPr>
            <a:spLocks noGrp="1"/>
          </p:cNvSpPr>
          <p:nvPr>
            <p:ph type="sldNum" idx="8"/>
          </p:nvPr>
        </p:nvSpPr>
        <p:spPr/>
        <p:txBody>
          <a:bodyPr/>
          <a:lstStyle/>
          <a:p>
            <a:fld id="{3AA045D8-4548-42E6-98A8-CBD5145FED56}" type="slidenum">
              <a:t>‹#›</a:t>
            </a:fld>
            <a:endParaRPr/>
          </a:p>
        </p:txBody>
      </p:sp>
      <p:sp>
        <p:nvSpPr>
          <p:cNvPr id="11" name="PlaceHolder 10"/>
          <p:cNvSpPr>
            <a:spLocks noGrp="1"/>
          </p:cNvSpPr>
          <p:nvPr>
            <p:ph type="dt" idx="9"/>
          </p:nvPr>
        </p:nvSpPr>
        <p:spPr/>
        <p:txBody>
          <a:body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lstStyle/>
          <a:p>
            <a:r>
              <a:t>Footer</a:t>
            </a:r>
          </a:p>
        </p:txBody>
      </p:sp>
      <p:sp>
        <p:nvSpPr>
          <p:cNvPr id="3" name="PlaceHolder 2"/>
          <p:cNvSpPr>
            <a:spLocks noGrp="1"/>
          </p:cNvSpPr>
          <p:nvPr>
            <p:ph type="sldNum" idx="11"/>
          </p:nvPr>
        </p:nvSpPr>
        <p:spPr/>
        <p:txBody>
          <a:bodyPr/>
          <a:lstStyle/>
          <a:p>
            <a:fld id="{3B23F5DA-A49B-41DB-ABDD-EDD6159B76BB}" type="slidenum">
              <a:t>‹#›</a:t>
            </a:fld>
            <a:endParaRPr/>
          </a:p>
        </p:txBody>
      </p:sp>
      <p:sp>
        <p:nvSpPr>
          <p:cNvPr id="4" name="PlaceHolder 3"/>
          <p:cNvSpPr>
            <a:spLocks noGrp="1"/>
          </p:cNvSpPr>
          <p:nvPr>
            <p:ph type="dt" idx="12"/>
          </p:nvPr>
        </p:nvSpPr>
        <p:spPr/>
        <p:txBody>
          <a:body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Calibri"/>
            </a:endParaRPr>
          </a:p>
        </p:txBody>
      </p:sp>
      <p:sp>
        <p:nvSpPr>
          <p:cNvPr id="13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Calibri"/>
            </a:endParaRPr>
          </a:p>
        </p:txBody>
      </p:sp>
      <p:sp>
        <p:nvSpPr>
          <p:cNvPr id="4" name="PlaceHolder 3"/>
          <p:cNvSpPr>
            <a:spLocks noGrp="1"/>
          </p:cNvSpPr>
          <p:nvPr>
            <p:ph type="ftr" idx="10"/>
          </p:nvPr>
        </p:nvSpPr>
        <p:spPr/>
        <p:txBody>
          <a:bodyPr/>
          <a:lstStyle/>
          <a:p>
            <a:r>
              <a:t>Footer</a:t>
            </a:r>
          </a:p>
        </p:txBody>
      </p:sp>
      <p:sp>
        <p:nvSpPr>
          <p:cNvPr id="5" name="PlaceHolder 4"/>
          <p:cNvSpPr>
            <a:spLocks noGrp="1"/>
          </p:cNvSpPr>
          <p:nvPr>
            <p:ph type="sldNum" idx="11"/>
          </p:nvPr>
        </p:nvSpPr>
        <p:spPr/>
        <p:txBody>
          <a:bodyPr/>
          <a:lstStyle/>
          <a:p>
            <a:fld id="{C1E549B5-9D3F-45C5-86C5-E4040946A0B9}" type="slidenum">
              <a:t>‹#›</a:t>
            </a:fld>
            <a:endParaRPr/>
          </a:p>
        </p:txBody>
      </p:sp>
      <p:sp>
        <p:nvSpPr>
          <p:cNvPr id="6" name="PlaceHolder 5"/>
          <p:cNvSpPr>
            <a:spLocks noGrp="1"/>
          </p:cNvSpPr>
          <p:nvPr>
            <p:ph type="dt" idx="12"/>
          </p:nvPr>
        </p:nvSpPr>
        <p:spPr/>
        <p:txBody>
          <a:body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Calibri"/>
            </a:endParaRPr>
          </a:p>
        </p:txBody>
      </p:sp>
      <p:sp>
        <p:nvSpPr>
          <p:cNvPr id="13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Calibri"/>
            </a:endParaRPr>
          </a:p>
        </p:txBody>
      </p:sp>
      <p:sp>
        <p:nvSpPr>
          <p:cNvPr id="4" name="PlaceHolder 3"/>
          <p:cNvSpPr>
            <a:spLocks noGrp="1"/>
          </p:cNvSpPr>
          <p:nvPr>
            <p:ph type="ftr" idx="10"/>
          </p:nvPr>
        </p:nvSpPr>
        <p:spPr/>
        <p:txBody>
          <a:bodyPr/>
          <a:lstStyle/>
          <a:p>
            <a:r>
              <a:t>Footer</a:t>
            </a:r>
          </a:p>
        </p:txBody>
      </p:sp>
      <p:sp>
        <p:nvSpPr>
          <p:cNvPr id="5" name="PlaceHolder 4"/>
          <p:cNvSpPr>
            <a:spLocks noGrp="1"/>
          </p:cNvSpPr>
          <p:nvPr>
            <p:ph type="sldNum" idx="11"/>
          </p:nvPr>
        </p:nvSpPr>
        <p:spPr/>
        <p:txBody>
          <a:bodyPr/>
          <a:lstStyle/>
          <a:p>
            <a:fld id="{AC24F557-E125-4DAC-BB4F-C601112A3F1C}" type="slidenum">
              <a:t>‹#›</a:t>
            </a:fld>
            <a:endParaRPr/>
          </a:p>
        </p:txBody>
      </p:sp>
      <p:sp>
        <p:nvSpPr>
          <p:cNvPr id="6" name="PlaceHolder 5"/>
          <p:cNvSpPr>
            <a:spLocks noGrp="1"/>
          </p:cNvSpPr>
          <p:nvPr>
            <p:ph type="dt" idx="12"/>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Calibri"/>
            </a:endParaRPr>
          </a:p>
        </p:txBody>
      </p:sp>
      <p:sp>
        <p:nvSpPr>
          <p:cNvPr id="1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Calibri"/>
            </a:endParaRPr>
          </a:p>
        </p:txBody>
      </p:sp>
      <p:sp>
        <p:nvSpPr>
          <p:cNvPr id="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Calibri"/>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773B0249-06D6-43D2-92A0-5095E4DFA535}"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Calibri"/>
            </a:endParaRPr>
          </a:p>
        </p:txBody>
      </p:sp>
      <p:sp>
        <p:nvSpPr>
          <p:cNvPr id="13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Calibri"/>
            </a:endParaRPr>
          </a:p>
        </p:txBody>
      </p:sp>
      <p:sp>
        <p:nvSpPr>
          <p:cNvPr id="13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Calibri"/>
            </a:endParaRPr>
          </a:p>
        </p:txBody>
      </p:sp>
      <p:sp>
        <p:nvSpPr>
          <p:cNvPr id="5" name="PlaceHolder 4"/>
          <p:cNvSpPr>
            <a:spLocks noGrp="1"/>
          </p:cNvSpPr>
          <p:nvPr>
            <p:ph type="ftr" idx="10"/>
          </p:nvPr>
        </p:nvSpPr>
        <p:spPr/>
        <p:txBody>
          <a:bodyPr/>
          <a:lstStyle/>
          <a:p>
            <a:r>
              <a:t>Footer</a:t>
            </a:r>
          </a:p>
        </p:txBody>
      </p:sp>
      <p:sp>
        <p:nvSpPr>
          <p:cNvPr id="6" name="PlaceHolder 5"/>
          <p:cNvSpPr>
            <a:spLocks noGrp="1"/>
          </p:cNvSpPr>
          <p:nvPr>
            <p:ph type="sldNum" idx="11"/>
          </p:nvPr>
        </p:nvSpPr>
        <p:spPr/>
        <p:txBody>
          <a:bodyPr/>
          <a:lstStyle/>
          <a:p>
            <a:fld id="{229338E2-5B47-4C9C-82AF-DC0E851DD71A}" type="slidenum">
              <a:t>‹#›</a:t>
            </a:fld>
            <a:endParaRPr/>
          </a:p>
        </p:txBody>
      </p:sp>
      <p:sp>
        <p:nvSpPr>
          <p:cNvPr id="7" name="PlaceHolder 6"/>
          <p:cNvSpPr>
            <a:spLocks noGrp="1"/>
          </p:cNvSpPr>
          <p:nvPr>
            <p:ph type="dt" idx="12"/>
          </p:nvPr>
        </p:nvSpPr>
        <p:spPr/>
        <p:txBody>
          <a:body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Calibri"/>
            </a:endParaRPr>
          </a:p>
        </p:txBody>
      </p:sp>
      <p:sp>
        <p:nvSpPr>
          <p:cNvPr id="3" name="PlaceHolder 2"/>
          <p:cNvSpPr>
            <a:spLocks noGrp="1"/>
          </p:cNvSpPr>
          <p:nvPr>
            <p:ph type="ftr" idx="10"/>
          </p:nvPr>
        </p:nvSpPr>
        <p:spPr/>
        <p:txBody>
          <a:bodyPr/>
          <a:lstStyle/>
          <a:p>
            <a:r>
              <a:t>Footer</a:t>
            </a:r>
          </a:p>
        </p:txBody>
      </p:sp>
      <p:sp>
        <p:nvSpPr>
          <p:cNvPr id="4" name="PlaceHolder 3"/>
          <p:cNvSpPr>
            <a:spLocks noGrp="1"/>
          </p:cNvSpPr>
          <p:nvPr>
            <p:ph type="sldNum" idx="11"/>
          </p:nvPr>
        </p:nvSpPr>
        <p:spPr/>
        <p:txBody>
          <a:bodyPr/>
          <a:lstStyle/>
          <a:p>
            <a:fld id="{03F21C4A-B144-4D0D-8212-49ED8CF3EBDB}" type="slidenum">
              <a:t>‹#›</a:t>
            </a:fld>
            <a:endParaRPr/>
          </a:p>
        </p:txBody>
      </p:sp>
      <p:sp>
        <p:nvSpPr>
          <p:cNvPr id="5" name="PlaceHolder 4"/>
          <p:cNvSpPr>
            <a:spLocks noGrp="1"/>
          </p:cNvSpPr>
          <p:nvPr>
            <p:ph type="dt" idx="12"/>
          </p:nvPr>
        </p:nvSpPr>
        <p:spPr/>
        <p:txBody>
          <a:body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0"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Calibri"/>
            </a:endParaRPr>
          </a:p>
        </p:txBody>
      </p:sp>
      <p:sp>
        <p:nvSpPr>
          <p:cNvPr id="3" name="PlaceHolder 2"/>
          <p:cNvSpPr>
            <a:spLocks noGrp="1"/>
          </p:cNvSpPr>
          <p:nvPr>
            <p:ph type="ftr" idx="10"/>
          </p:nvPr>
        </p:nvSpPr>
        <p:spPr/>
        <p:txBody>
          <a:bodyPr/>
          <a:lstStyle/>
          <a:p>
            <a:r>
              <a:t>Footer</a:t>
            </a:r>
          </a:p>
        </p:txBody>
      </p:sp>
      <p:sp>
        <p:nvSpPr>
          <p:cNvPr id="4" name="PlaceHolder 3"/>
          <p:cNvSpPr>
            <a:spLocks noGrp="1"/>
          </p:cNvSpPr>
          <p:nvPr>
            <p:ph type="sldNum" idx="11"/>
          </p:nvPr>
        </p:nvSpPr>
        <p:spPr/>
        <p:txBody>
          <a:bodyPr/>
          <a:lstStyle/>
          <a:p>
            <a:fld id="{0C1D0940-D2C9-4807-8033-8BFB1FFD5C43}" type="slidenum">
              <a:t>‹#›</a:t>
            </a:fld>
            <a:endParaRPr/>
          </a:p>
        </p:txBody>
      </p:sp>
      <p:sp>
        <p:nvSpPr>
          <p:cNvPr id="5" name="PlaceHolder 4"/>
          <p:cNvSpPr>
            <a:spLocks noGrp="1"/>
          </p:cNvSpPr>
          <p:nvPr>
            <p:ph type="dt" idx="12"/>
          </p:nvPr>
        </p:nvSpPr>
        <p:spPr/>
        <p:txBody>
          <a:body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Calibri"/>
            </a:endParaRPr>
          </a:p>
        </p:txBody>
      </p:sp>
      <p:sp>
        <p:nvSpPr>
          <p:cNvPr id="14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Calibri"/>
            </a:endParaRPr>
          </a:p>
        </p:txBody>
      </p:sp>
      <p:sp>
        <p:nvSpPr>
          <p:cNvPr id="14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Calibri"/>
            </a:endParaRPr>
          </a:p>
        </p:txBody>
      </p:sp>
      <p:sp>
        <p:nvSpPr>
          <p:cNvPr id="14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Calibri"/>
            </a:endParaRPr>
          </a:p>
        </p:txBody>
      </p:sp>
      <p:sp>
        <p:nvSpPr>
          <p:cNvPr id="6" name="PlaceHolder 5"/>
          <p:cNvSpPr>
            <a:spLocks noGrp="1"/>
          </p:cNvSpPr>
          <p:nvPr>
            <p:ph type="ftr" idx="10"/>
          </p:nvPr>
        </p:nvSpPr>
        <p:spPr/>
        <p:txBody>
          <a:bodyPr/>
          <a:lstStyle/>
          <a:p>
            <a:r>
              <a:t>Footer</a:t>
            </a:r>
          </a:p>
        </p:txBody>
      </p:sp>
      <p:sp>
        <p:nvSpPr>
          <p:cNvPr id="7" name="PlaceHolder 6"/>
          <p:cNvSpPr>
            <a:spLocks noGrp="1"/>
          </p:cNvSpPr>
          <p:nvPr>
            <p:ph type="sldNum" idx="11"/>
          </p:nvPr>
        </p:nvSpPr>
        <p:spPr/>
        <p:txBody>
          <a:bodyPr/>
          <a:lstStyle/>
          <a:p>
            <a:fld id="{48946D03-5807-46B3-9DF9-9C5ADDA4B69B}" type="slidenum">
              <a:t>‹#›</a:t>
            </a:fld>
            <a:endParaRPr/>
          </a:p>
        </p:txBody>
      </p:sp>
      <p:sp>
        <p:nvSpPr>
          <p:cNvPr id="8" name="PlaceHolder 7"/>
          <p:cNvSpPr>
            <a:spLocks noGrp="1"/>
          </p:cNvSpPr>
          <p:nvPr>
            <p:ph type="dt" idx="12"/>
          </p:nvPr>
        </p:nvSpPr>
        <p:spPr/>
        <p:txBody>
          <a:body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Calibri"/>
            </a:endParaRPr>
          </a:p>
        </p:txBody>
      </p:sp>
      <p:sp>
        <p:nvSpPr>
          <p:cNvPr id="14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Calibri"/>
            </a:endParaRPr>
          </a:p>
        </p:txBody>
      </p:sp>
      <p:sp>
        <p:nvSpPr>
          <p:cNvPr id="14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Calibri"/>
            </a:endParaRPr>
          </a:p>
        </p:txBody>
      </p:sp>
      <p:sp>
        <p:nvSpPr>
          <p:cNvPr id="14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Calibri"/>
            </a:endParaRPr>
          </a:p>
        </p:txBody>
      </p:sp>
      <p:sp>
        <p:nvSpPr>
          <p:cNvPr id="6" name="PlaceHolder 5"/>
          <p:cNvSpPr>
            <a:spLocks noGrp="1"/>
          </p:cNvSpPr>
          <p:nvPr>
            <p:ph type="ftr" idx="10"/>
          </p:nvPr>
        </p:nvSpPr>
        <p:spPr/>
        <p:txBody>
          <a:bodyPr/>
          <a:lstStyle/>
          <a:p>
            <a:r>
              <a:t>Footer</a:t>
            </a:r>
          </a:p>
        </p:txBody>
      </p:sp>
      <p:sp>
        <p:nvSpPr>
          <p:cNvPr id="7" name="PlaceHolder 6"/>
          <p:cNvSpPr>
            <a:spLocks noGrp="1"/>
          </p:cNvSpPr>
          <p:nvPr>
            <p:ph type="sldNum" idx="11"/>
          </p:nvPr>
        </p:nvSpPr>
        <p:spPr/>
        <p:txBody>
          <a:bodyPr/>
          <a:lstStyle/>
          <a:p>
            <a:fld id="{72AE43D2-7AC8-49CF-8E83-C085B4814A21}" type="slidenum">
              <a:t>‹#›</a:t>
            </a:fld>
            <a:endParaRPr/>
          </a:p>
        </p:txBody>
      </p:sp>
      <p:sp>
        <p:nvSpPr>
          <p:cNvPr id="8" name="PlaceHolder 7"/>
          <p:cNvSpPr>
            <a:spLocks noGrp="1"/>
          </p:cNvSpPr>
          <p:nvPr>
            <p:ph type="dt" idx="12"/>
          </p:nvPr>
        </p:nvSpPr>
        <p:spPr/>
        <p:txBody>
          <a:body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Calibri"/>
            </a:endParaRPr>
          </a:p>
        </p:txBody>
      </p:sp>
      <p:sp>
        <p:nvSpPr>
          <p:cNvPr id="15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Calibri"/>
            </a:endParaRPr>
          </a:p>
        </p:txBody>
      </p:sp>
      <p:sp>
        <p:nvSpPr>
          <p:cNvPr id="15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Calibri"/>
            </a:endParaRPr>
          </a:p>
        </p:txBody>
      </p:sp>
      <p:sp>
        <p:nvSpPr>
          <p:cNvPr id="15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Calibri"/>
            </a:endParaRPr>
          </a:p>
        </p:txBody>
      </p:sp>
      <p:sp>
        <p:nvSpPr>
          <p:cNvPr id="6" name="PlaceHolder 5"/>
          <p:cNvSpPr>
            <a:spLocks noGrp="1"/>
          </p:cNvSpPr>
          <p:nvPr>
            <p:ph type="ftr" idx="10"/>
          </p:nvPr>
        </p:nvSpPr>
        <p:spPr/>
        <p:txBody>
          <a:bodyPr/>
          <a:lstStyle/>
          <a:p>
            <a:r>
              <a:t>Footer</a:t>
            </a:r>
          </a:p>
        </p:txBody>
      </p:sp>
      <p:sp>
        <p:nvSpPr>
          <p:cNvPr id="7" name="PlaceHolder 6"/>
          <p:cNvSpPr>
            <a:spLocks noGrp="1"/>
          </p:cNvSpPr>
          <p:nvPr>
            <p:ph type="sldNum" idx="11"/>
          </p:nvPr>
        </p:nvSpPr>
        <p:spPr/>
        <p:txBody>
          <a:bodyPr/>
          <a:lstStyle/>
          <a:p>
            <a:fld id="{AFAF637E-6A8B-49ED-B6DB-BACF299A7EBE}" type="slidenum">
              <a:t>‹#›</a:t>
            </a:fld>
            <a:endParaRPr/>
          </a:p>
        </p:txBody>
      </p:sp>
      <p:sp>
        <p:nvSpPr>
          <p:cNvPr id="8" name="PlaceHolder 7"/>
          <p:cNvSpPr>
            <a:spLocks noGrp="1"/>
          </p:cNvSpPr>
          <p:nvPr>
            <p:ph type="dt" idx="12"/>
          </p:nvPr>
        </p:nvSpPr>
        <p:spPr/>
        <p:txBody>
          <a:body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Calibri"/>
            </a:endParaRPr>
          </a:p>
        </p:txBody>
      </p:sp>
      <p:sp>
        <p:nvSpPr>
          <p:cNvPr id="15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Calibri"/>
            </a:endParaRPr>
          </a:p>
        </p:txBody>
      </p:sp>
      <p:sp>
        <p:nvSpPr>
          <p:cNvPr id="15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Calibri"/>
            </a:endParaRPr>
          </a:p>
        </p:txBody>
      </p:sp>
      <p:sp>
        <p:nvSpPr>
          <p:cNvPr id="5" name="PlaceHolder 4"/>
          <p:cNvSpPr>
            <a:spLocks noGrp="1"/>
          </p:cNvSpPr>
          <p:nvPr>
            <p:ph type="ftr" idx="10"/>
          </p:nvPr>
        </p:nvSpPr>
        <p:spPr/>
        <p:txBody>
          <a:bodyPr/>
          <a:lstStyle/>
          <a:p>
            <a:r>
              <a:t>Footer</a:t>
            </a:r>
          </a:p>
        </p:txBody>
      </p:sp>
      <p:sp>
        <p:nvSpPr>
          <p:cNvPr id="6" name="PlaceHolder 5"/>
          <p:cNvSpPr>
            <a:spLocks noGrp="1"/>
          </p:cNvSpPr>
          <p:nvPr>
            <p:ph type="sldNum" idx="11"/>
          </p:nvPr>
        </p:nvSpPr>
        <p:spPr/>
        <p:txBody>
          <a:bodyPr/>
          <a:lstStyle/>
          <a:p>
            <a:fld id="{0BA79492-90A2-46A5-B1D2-4B77E3271F9F}" type="slidenum">
              <a:t>‹#›</a:t>
            </a:fld>
            <a:endParaRPr/>
          </a:p>
        </p:txBody>
      </p:sp>
      <p:sp>
        <p:nvSpPr>
          <p:cNvPr id="7" name="PlaceHolder 6"/>
          <p:cNvSpPr>
            <a:spLocks noGrp="1"/>
          </p:cNvSpPr>
          <p:nvPr>
            <p:ph type="dt" idx="12"/>
          </p:nvPr>
        </p:nvSpPr>
        <p:spPr/>
        <p:txBody>
          <a:body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Calibri"/>
            </a:endParaRPr>
          </a:p>
        </p:txBody>
      </p:sp>
      <p:sp>
        <p:nvSpPr>
          <p:cNvPr id="15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Calibri"/>
            </a:endParaRPr>
          </a:p>
        </p:txBody>
      </p:sp>
      <p:sp>
        <p:nvSpPr>
          <p:cNvPr id="15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Calibri"/>
            </a:endParaRPr>
          </a:p>
        </p:txBody>
      </p:sp>
      <p:sp>
        <p:nvSpPr>
          <p:cNvPr id="15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Calibri"/>
            </a:endParaRPr>
          </a:p>
        </p:txBody>
      </p:sp>
      <p:sp>
        <p:nvSpPr>
          <p:cNvPr id="16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Calibri"/>
            </a:endParaRPr>
          </a:p>
        </p:txBody>
      </p:sp>
      <p:sp>
        <p:nvSpPr>
          <p:cNvPr id="7" name="PlaceHolder 6"/>
          <p:cNvSpPr>
            <a:spLocks noGrp="1"/>
          </p:cNvSpPr>
          <p:nvPr>
            <p:ph type="ftr" idx="10"/>
          </p:nvPr>
        </p:nvSpPr>
        <p:spPr/>
        <p:txBody>
          <a:bodyPr/>
          <a:lstStyle/>
          <a:p>
            <a:r>
              <a:t>Footer</a:t>
            </a:r>
          </a:p>
        </p:txBody>
      </p:sp>
      <p:sp>
        <p:nvSpPr>
          <p:cNvPr id="8" name="PlaceHolder 7"/>
          <p:cNvSpPr>
            <a:spLocks noGrp="1"/>
          </p:cNvSpPr>
          <p:nvPr>
            <p:ph type="sldNum" idx="11"/>
          </p:nvPr>
        </p:nvSpPr>
        <p:spPr/>
        <p:txBody>
          <a:bodyPr/>
          <a:lstStyle/>
          <a:p>
            <a:fld id="{EE42FA3A-327F-4DC6-B9A1-D6EF1C0DF07D}" type="slidenum">
              <a:t>‹#›</a:t>
            </a:fld>
            <a:endParaRPr/>
          </a:p>
        </p:txBody>
      </p:sp>
      <p:sp>
        <p:nvSpPr>
          <p:cNvPr id="9" name="PlaceHolder 8"/>
          <p:cNvSpPr>
            <a:spLocks noGrp="1"/>
          </p:cNvSpPr>
          <p:nvPr>
            <p:ph type="dt" idx="12"/>
          </p:nvPr>
        </p:nvSpPr>
        <p:spPr/>
        <p:txBody>
          <a:body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Calibri"/>
            </a:endParaRPr>
          </a:p>
        </p:txBody>
      </p:sp>
      <p:sp>
        <p:nvSpPr>
          <p:cNvPr id="16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Calibri"/>
            </a:endParaRPr>
          </a:p>
        </p:txBody>
      </p:sp>
      <p:sp>
        <p:nvSpPr>
          <p:cNvPr id="16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Calibri"/>
            </a:endParaRPr>
          </a:p>
        </p:txBody>
      </p:sp>
      <p:sp>
        <p:nvSpPr>
          <p:cNvPr id="16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Calibri"/>
            </a:endParaRPr>
          </a:p>
        </p:txBody>
      </p:sp>
      <p:sp>
        <p:nvSpPr>
          <p:cNvPr id="16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Calibri"/>
            </a:endParaRPr>
          </a:p>
        </p:txBody>
      </p:sp>
      <p:sp>
        <p:nvSpPr>
          <p:cNvPr id="16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Calibri"/>
            </a:endParaRPr>
          </a:p>
        </p:txBody>
      </p:sp>
      <p:sp>
        <p:nvSpPr>
          <p:cNvPr id="16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Calibri"/>
            </a:endParaRPr>
          </a:p>
        </p:txBody>
      </p:sp>
      <p:sp>
        <p:nvSpPr>
          <p:cNvPr id="9" name="PlaceHolder 8"/>
          <p:cNvSpPr>
            <a:spLocks noGrp="1"/>
          </p:cNvSpPr>
          <p:nvPr>
            <p:ph type="ftr" idx="10"/>
          </p:nvPr>
        </p:nvSpPr>
        <p:spPr/>
        <p:txBody>
          <a:bodyPr/>
          <a:lstStyle/>
          <a:p>
            <a:r>
              <a:t>Footer</a:t>
            </a:r>
          </a:p>
        </p:txBody>
      </p:sp>
      <p:sp>
        <p:nvSpPr>
          <p:cNvPr id="10" name="PlaceHolder 9"/>
          <p:cNvSpPr>
            <a:spLocks noGrp="1"/>
          </p:cNvSpPr>
          <p:nvPr>
            <p:ph type="sldNum" idx="11"/>
          </p:nvPr>
        </p:nvSpPr>
        <p:spPr/>
        <p:txBody>
          <a:bodyPr/>
          <a:lstStyle/>
          <a:p>
            <a:fld id="{CA809644-7037-46C6-97D9-76D2044A4545}" type="slidenum">
              <a:t>‹#›</a:t>
            </a:fld>
            <a:endParaRPr/>
          </a:p>
        </p:txBody>
      </p:sp>
      <p:sp>
        <p:nvSpPr>
          <p:cNvPr id="11" name="PlaceHolder 10"/>
          <p:cNvSpPr>
            <a:spLocks noGrp="1"/>
          </p:cNvSpPr>
          <p:nvPr>
            <p:ph type="dt" idx="12"/>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Calibri"/>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BC569E2B-0D74-4D56-BFB5-C53F91BB1A57}"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Calibri"/>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015702B0-4369-4CF1-BB05-58144D5BAB00}"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Calibri"/>
            </a:endParaRPr>
          </a:p>
        </p:txBody>
      </p:sp>
      <p:sp>
        <p:nvSpPr>
          <p:cNvPr id="1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Calibri"/>
            </a:endParaRPr>
          </a:p>
        </p:txBody>
      </p:sp>
      <p:sp>
        <p:nvSpPr>
          <p:cNvPr id="1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Calibri"/>
            </a:endParaRPr>
          </a:p>
        </p:txBody>
      </p:sp>
      <p:sp>
        <p:nvSpPr>
          <p:cNvPr id="1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Calibri"/>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FA9D0C24-BABB-4815-AA7E-C72B715EDA7B}"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Calibri"/>
            </a:endParaRPr>
          </a:p>
        </p:txBody>
      </p:sp>
      <p:sp>
        <p:nvSpPr>
          <p:cNvPr id="2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Calibri"/>
            </a:endParaRPr>
          </a:p>
        </p:txBody>
      </p:sp>
      <p:sp>
        <p:nvSpPr>
          <p:cNvPr id="2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Calibri"/>
            </a:endParaRPr>
          </a:p>
        </p:txBody>
      </p:sp>
      <p:sp>
        <p:nvSpPr>
          <p:cNvPr id="2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Calibri"/>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AA9CE931-1FF2-49E3-ACF1-7EEE4065F52C}"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Calibri"/>
            </a:endParaRPr>
          </a:p>
        </p:txBody>
      </p:sp>
      <p:sp>
        <p:nvSpPr>
          <p:cNvPr id="2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Calibri"/>
            </a:endParaRPr>
          </a:p>
        </p:txBody>
      </p:sp>
      <p:sp>
        <p:nvSpPr>
          <p:cNvPr id="2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Calibri"/>
            </a:endParaRPr>
          </a:p>
        </p:txBody>
      </p:sp>
      <p:sp>
        <p:nvSpPr>
          <p:cNvPr id="2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Calibri"/>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3E113059-D8A4-497C-A592-A65CEB0B04AB}"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 name="Google Shape;12;p17" descr="PPT template.jpg"/>
          <p:cNvPicPr/>
          <p:nvPr/>
        </p:nvPicPr>
        <p:blipFill>
          <a:blip r:embed="rId14"/>
          <a:srcRect t="6827" b="7323"/>
          <a:stretch/>
        </p:blipFill>
        <p:spPr>
          <a:xfrm>
            <a:off x="-19800" y="-42480"/>
            <a:ext cx="9140760" cy="644760"/>
          </a:xfrm>
          <a:prstGeom prst="rect">
            <a:avLst/>
          </a:prstGeom>
          <a:ln w="0">
            <a:noFill/>
          </a:ln>
        </p:spPr>
      </p:pic>
      <p:pic>
        <p:nvPicPr>
          <p:cNvPr id="8" name="Google Shape;12;p17" descr="PPT template.jpg"/>
          <p:cNvPicPr/>
          <p:nvPr/>
        </p:nvPicPr>
        <p:blipFill>
          <a:blip r:embed="rId14"/>
          <a:srcRect l="26110" t="6827" b="7323"/>
          <a:stretch/>
        </p:blipFill>
        <p:spPr>
          <a:xfrm>
            <a:off x="5460480" y="-42480"/>
            <a:ext cx="6753240" cy="644760"/>
          </a:xfrm>
          <a:prstGeom prst="rect">
            <a:avLst/>
          </a:prstGeom>
          <a:ln w="0">
            <a:noFill/>
          </a:ln>
        </p:spPr>
      </p:pic>
      <p:sp>
        <p:nvSpPr>
          <p:cNvPr id="2" name="PlaceHolder 1"/>
          <p:cNvSpPr>
            <a:spLocks noGrp="1"/>
          </p:cNvSpPr>
          <p:nvPr>
            <p:ph type="ftr" idx="1"/>
          </p:nvPr>
        </p:nvSpPr>
        <p:spPr>
          <a:xfrm>
            <a:off x="4038480" y="6356520"/>
            <a:ext cx="4112280" cy="362520"/>
          </a:xfrm>
          <a:prstGeom prst="rect">
            <a:avLst/>
          </a:prstGeom>
        </p:spPr>
        <p:txBody>
          <a:bodyPr lIns="90000" tIns="45000" rIns="90000" bIns="45000" anchor="ctr">
            <a:noAutofit/>
          </a:bodyPr>
          <a:lstStyle>
            <a:lvl1pPr algn="ctr">
              <a:lnSpc>
                <a:spcPct val="100000"/>
              </a:lnSpc>
              <a:defRPr lang="en-US" sz="1400" b="0" strike="noStrike" spc="-1">
                <a:solidFill>
                  <a:srgbClr val="000000"/>
                </a:solidFill>
                <a:latin typeface="Calibri"/>
                <a:ea typeface="DejaVu Sans"/>
              </a:defRPr>
            </a:lvl1pPr>
          </a:lstStyle>
          <a:p>
            <a:pPr algn="ctr">
              <a:lnSpc>
                <a:spcPct val="100000"/>
              </a:lnSpc>
            </a:pPr>
            <a:r>
              <a:rPr lang="en-US" sz="1400" b="0" strike="noStrike" spc="-1">
                <a:solidFill>
                  <a:srgbClr val="000000"/>
                </a:solidFill>
                <a:latin typeface="Calibri"/>
                <a:ea typeface="DejaVu Sans"/>
              </a:rPr>
              <a:t>&lt;footer&gt;</a:t>
            </a:r>
            <a:endParaRPr lang="en-US" sz="1400" b="0" strike="noStrike" spc="-1">
              <a:latin typeface="Calibri"/>
            </a:endParaRPr>
          </a:p>
        </p:txBody>
      </p:sp>
      <p:sp>
        <p:nvSpPr>
          <p:cNvPr id="3" name="PlaceHolder 2"/>
          <p:cNvSpPr>
            <a:spLocks noGrp="1"/>
          </p:cNvSpPr>
          <p:nvPr>
            <p:ph type="sldNum" idx="2"/>
          </p:nvPr>
        </p:nvSpPr>
        <p:spPr>
          <a:xfrm>
            <a:off x="8610480" y="6356520"/>
            <a:ext cx="2740680" cy="362520"/>
          </a:xfrm>
          <a:prstGeom prst="rect">
            <a:avLst/>
          </a:prstGeom>
        </p:spPr>
        <p:txBody>
          <a:bodyPr lIns="90000" tIns="45000" rIns="90000" bIns="45000" anchor="ctr">
            <a:noAutofit/>
          </a:bodyPr>
          <a:lstStyle>
            <a:lvl1pPr algn="r">
              <a:lnSpc>
                <a:spcPct val="100000"/>
              </a:lnSpc>
              <a:defRPr lang="en-GB" sz="1200" b="0" strike="noStrike" spc="-1">
                <a:solidFill>
                  <a:srgbClr val="8B8B8B"/>
                </a:solidFill>
                <a:latin typeface="Calibri"/>
                <a:ea typeface="DejaVu Sans"/>
              </a:defRPr>
            </a:lvl1pPr>
          </a:lstStyle>
          <a:p>
            <a:pPr algn="r">
              <a:lnSpc>
                <a:spcPct val="100000"/>
              </a:lnSpc>
            </a:pPr>
            <a:fld id="{E8003D05-5327-404D-BBE3-806A92A7EC63}" type="slidenum">
              <a:rPr lang="en-GB" sz="1200" b="0" strike="noStrike" spc="-1">
                <a:solidFill>
                  <a:srgbClr val="8B8B8B"/>
                </a:solidFill>
                <a:latin typeface="Calibri"/>
                <a:ea typeface="DejaVu Sans"/>
              </a:rPr>
              <a:t>‹#›</a:t>
            </a:fld>
            <a:endParaRPr lang="en-US" sz="1200" b="0" strike="noStrike" spc="-1">
              <a:latin typeface="Calibri"/>
            </a:endParaRPr>
          </a:p>
        </p:txBody>
      </p:sp>
      <p:sp>
        <p:nvSpPr>
          <p:cNvPr id="4" name="PlaceHolder 3"/>
          <p:cNvSpPr>
            <a:spLocks noGrp="1"/>
          </p:cNvSpPr>
          <p:nvPr>
            <p:ph type="dt" idx="3"/>
          </p:nvPr>
        </p:nvSpPr>
        <p:spPr>
          <a:xfrm>
            <a:off x="838080" y="6356520"/>
            <a:ext cx="2740680" cy="362520"/>
          </a:xfrm>
          <a:prstGeom prst="rect">
            <a:avLst/>
          </a:prstGeom>
        </p:spPr>
        <p:txBody>
          <a:bodyPr lIns="90000" tIns="45000" rIns="90000" bIns="45000" anchor="ctr">
            <a:noAutofit/>
          </a:bodyPr>
          <a:lstStyle>
            <a:lvl1pPr>
              <a:defRPr lang="en-US" sz="1400" b="0" strike="noStrike" spc="-1">
                <a:latin typeface="Calibri"/>
              </a:defRPr>
            </a:lvl1pPr>
          </a:lstStyle>
          <a:p>
            <a:r>
              <a:rPr lang="en-US" sz="1400" b="0" strike="noStrike" spc="-1">
                <a:latin typeface="Calibri"/>
              </a:rPr>
              <a:t>&lt;date/time&gt;</a:t>
            </a:r>
          </a:p>
        </p:txBody>
      </p:sp>
      <p:sp>
        <p:nvSpPr>
          <p:cNvPr id="5" name="PlaceHolder 4"/>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Calibri"/>
              </a:rPr>
              <a:t>Click to edit the title text format</a:t>
            </a:r>
          </a:p>
        </p:txBody>
      </p:sp>
      <p:sp>
        <p:nvSpPr>
          <p:cNvPr id="6"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Calibri"/>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Calibri"/>
              </a:rPr>
              <a:t>Second Outline Level</a:t>
            </a:r>
          </a:p>
          <a:p>
            <a:pPr marL="1296000" lvl="2" indent="-288000">
              <a:spcBef>
                <a:spcPts val="850"/>
              </a:spcBef>
              <a:buClr>
                <a:srgbClr val="000000"/>
              </a:buClr>
              <a:buSzPct val="45000"/>
              <a:buFont typeface="Wingdings" charset="2"/>
              <a:buChar char=""/>
            </a:pPr>
            <a:r>
              <a:rPr lang="en-US" sz="2400" b="0" strike="noStrike" spc="-1">
                <a:latin typeface="Calibri"/>
              </a:rPr>
              <a:t>Third Outline Level</a:t>
            </a:r>
          </a:p>
          <a:p>
            <a:pPr marL="1728000" lvl="3" indent="-216000">
              <a:spcBef>
                <a:spcPts val="567"/>
              </a:spcBef>
              <a:buClr>
                <a:srgbClr val="000000"/>
              </a:buClr>
              <a:buSzPct val="75000"/>
              <a:buFont typeface="Symbol" charset="2"/>
              <a:buChar char=""/>
            </a:pPr>
            <a:r>
              <a:rPr lang="en-US" sz="2000" b="0" strike="noStrike" spc="-1">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 name="PlaceHolder 1"/>
          <p:cNvSpPr>
            <a:spLocks noGrp="1"/>
          </p:cNvSpPr>
          <p:nvPr>
            <p:ph type="ftr" idx="4"/>
          </p:nvPr>
        </p:nvSpPr>
        <p:spPr>
          <a:xfrm>
            <a:off x="4038480" y="6356520"/>
            <a:ext cx="4112280" cy="362520"/>
          </a:xfrm>
          <a:prstGeom prst="rect">
            <a:avLst/>
          </a:prstGeom>
        </p:spPr>
        <p:txBody>
          <a:bodyPr lIns="90000" tIns="45000" rIns="90000" bIns="45000" anchor="ctr">
            <a:noAutofit/>
          </a:bodyPr>
          <a:lstStyle>
            <a:lvl1pPr algn="ctr">
              <a:lnSpc>
                <a:spcPct val="100000"/>
              </a:lnSpc>
              <a:defRPr lang="en-US" sz="1400" b="0" strike="noStrike" spc="-1">
                <a:solidFill>
                  <a:srgbClr val="000000"/>
                </a:solidFill>
                <a:latin typeface="Calibri"/>
                <a:ea typeface="DejaVu Sans"/>
              </a:defRPr>
            </a:lvl1pPr>
          </a:lstStyle>
          <a:p>
            <a:pPr algn="ctr">
              <a:lnSpc>
                <a:spcPct val="100000"/>
              </a:lnSpc>
            </a:pPr>
            <a:r>
              <a:rPr lang="en-US" sz="1400" b="0" strike="noStrike" spc="-1">
                <a:solidFill>
                  <a:srgbClr val="000000"/>
                </a:solidFill>
                <a:latin typeface="Calibri"/>
                <a:ea typeface="DejaVu Sans"/>
              </a:rPr>
              <a:t>&lt;footer&gt;</a:t>
            </a:r>
            <a:endParaRPr lang="en-US" sz="1400" b="0" strike="noStrike" spc="-1">
              <a:latin typeface="Calibri"/>
            </a:endParaRPr>
          </a:p>
        </p:txBody>
      </p:sp>
      <p:sp>
        <p:nvSpPr>
          <p:cNvPr id="44" name="PlaceHolder 2"/>
          <p:cNvSpPr>
            <a:spLocks noGrp="1"/>
          </p:cNvSpPr>
          <p:nvPr>
            <p:ph type="sldNum" idx="5"/>
          </p:nvPr>
        </p:nvSpPr>
        <p:spPr>
          <a:xfrm>
            <a:off x="8610480" y="6356520"/>
            <a:ext cx="2740680" cy="362520"/>
          </a:xfrm>
          <a:prstGeom prst="rect">
            <a:avLst/>
          </a:prstGeom>
        </p:spPr>
        <p:txBody>
          <a:bodyPr lIns="90000" tIns="45000" rIns="90000" bIns="45000" anchor="ctr">
            <a:noAutofit/>
          </a:bodyPr>
          <a:lstStyle>
            <a:lvl1pPr algn="r">
              <a:lnSpc>
                <a:spcPct val="100000"/>
              </a:lnSpc>
              <a:defRPr lang="en-GB" sz="1200" b="0" strike="noStrike" spc="-1">
                <a:solidFill>
                  <a:srgbClr val="8B8B8B"/>
                </a:solidFill>
                <a:latin typeface="Calibri"/>
                <a:ea typeface="DejaVu Sans"/>
              </a:defRPr>
            </a:lvl1pPr>
          </a:lstStyle>
          <a:p>
            <a:pPr algn="r">
              <a:lnSpc>
                <a:spcPct val="100000"/>
              </a:lnSpc>
            </a:pPr>
            <a:fld id="{96FF0C5C-D03D-4343-AA7B-225F5FF04DC8}" type="slidenum">
              <a:rPr lang="en-GB" sz="1200" b="0" strike="noStrike" spc="-1">
                <a:solidFill>
                  <a:srgbClr val="8B8B8B"/>
                </a:solidFill>
                <a:latin typeface="Calibri"/>
                <a:ea typeface="DejaVu Sans"/>
              </a:rPr>
              <a:t>‹#›</a:t>
            </a:fld>
            <a:endParaRPr lang="en-US" sz="1200" b="0" strike="noStrike" spc="-1">
              <a:latin typeface="Calibri"/>
            </a:endParaRPr>
          </a:p>
        </p:txBody>
      </p:sp>
      <p:sp>
        <p:nvSpPr>
          <p:cNvPr id="45" name="PlaceHolder 3"/>
          <p:cNvSpPr>
            <a:spLocks noGrp="1"/>
          </p:cNvSpPr>
          <p:nvPr>
            <p:ph type="dt" idx="6"/>
          </p:nvPr>
        </p:nvSpPr>
        <p:spPr>
          <a:xfrm>
            <a:off x="838080" y="6356520"/>
            <a:ext cx="2740680" cy="362520"/>
          </a:xfrm>
          <a:prstGeom prst="rect">
            <a:avLst/>
          </a:prstGeom>
        </p:spPr>
        <p:txBody>
          <a:bodyPr lIns="90000" tIns="45000" rIns="90000" bIns="45000" anchor="ctr">
            <a:noAutofit/>
          </a:bodyPr>
          <a:lstStyle>
            <a:lvl1pPr>
              <a:defRPr lang="en-US" sz="1400" b="0" strike="noStrike" spc="-1">
                <a:latin typeface="Calibri"/>
              </a:defRPr>
            </a:lvl1pPr>
          </a:lstStyle>
          <a:p>
            <a:r>
              <a:rPr lang="en-US" sz="1400" b="0" strike="noStrike" spc="-1">
                <a:latin typeface="Calibri"/>
              </a:rPr>
              <a:t>&lt;date/time&gt;</a:t>
            </a:r>
          </a:p>
        </p:txBody>
      </p:sp>
      <p:sp>
        <p:nvSpPr>
          <p:cNvPr id="46" name="PlaceHolder 4"/>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Calibri"/>
              </a:rPr>
              <a:t>Click to edit the title text format</a:t>
            </a:r>
          </a:p>
        </p:txBody>
      </p:sp>
      <p:sp>
        <p:nvSpPr>
          <p:cNvPr id="47"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Calibri"/>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Calibri"/>
              </a:rPr>
              <a:t>Second Outline Level</a:t>
            </a:r>
          </a:p>
          <a:p>
            <a:pPr marL="1296000" lvl="2" indent="-288000">
              <a:spcBef>
                <a:spcPts val="850"/>
              </a:spcBef>
              <a:buClr>
                <a:srgbClr val="000000"/>
              </a:buClr>
              <a:buSzPct val="45000"/>
              <a:buFont typeface="Wingdings" charset="2"/>
              <a:buChar char=""/>
            </a:pPr>
            <a:r>
              <a:rPr lang="en-US" sz="2400" b="0" strike="noStrike" spc="-1">
                <a:latin typeface="Calibri"/>
              </a:rPr>
              <a:t>Third Outline Level</a:t>
            </a:r>
          </a:p>
          <a:p>
            <a:pPr marL="1728000" lvl="3" indent="-216000">
              <a:spcBef>
                <a:spcPts val="567"/>
              </a:spcBef>
              <a:buClr>
                <a:srgbClr val="000000"/>
              </a:buClr>
              <a:buSzPct val="75000"/>
              <a:buFont typeface="Symbol" charset="2"/>
              <a:buChar char=""/>
            </a:pPr>
            <a:r>
              <a:rPr lang="en-US" sz="2000" b="0" strike="noStrike" spc="-1">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 name="PlaceHolder 1"/>
          <p:cNvSpPr>
            <a:spLocks noGrp="1"/>
          </p:cNvSpPr>
          <p:nvPr>
            <p:ph type="title"/>
          </p:nvPr>
        </p:nvSpPr>
        <p:spPr>
          <a:xfrm>
            <a:off x="609480" y="273600"/>
            <a:ext cx="10972080" cy="1144440"/>
          </a:xfrm>
          <a:prstGeom prst="rect">
            <a:avLst/>
          </a:prstGeom>
        </p:spPr>
        <p:txBody>
          <a:bodyPr lIns="0" tIns="0" rIns="0" bIns="0" anchor="ctr">
            <a:noAutofit/>
          </a:bodyPr>
          <a:lstStyle/>
          <a:p>
            <a:r>
              <a:rPr lang="en-US" sz="1800" b="0" strike="noStrike" spc="-1">
                <a:latin typeface="Calibri"/>
              </a:rPr>
              <a:t>Click to edit the title text format</a:t>
            </a:r>
          </a:p>
        </p:txBody>
      </p:sp>
      <p:sp>
        <p:nvSpPr>
          <p:cNvPr id="85" name="PlaceHolder 2"/>
          <p:cNvSpPr>
            <a:spLocks noGrp="1"/>
          </p:cNvSpPr>
          <p:nvPr>
            <p:ph type="body"/>
          </p:nvPr>
        </p:nvSpPr>
        <p:spPr>
          <a:xfrm>
            <a:off x="609480" y="1604520"/>
            <a:ext cx="5353920" cy="397692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Calibri"/>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Calibri"/>
              </a:rPr>
              <a:t>Second Outline Level</a:t>
            </a:r>
          </a:p>
          <a:p>
            <a:pPr marL="1296000" lvl="2" indent="-288000">
              <a:spcBef>
                <a:spcPts val="850"/>
              </a:spcBef>
              <a:buClr>
                <a:srgbClr val="000000"/>
              </a:buClr>
              <a:buSzPct val="45000"/>
              <a:buFont typeface="Wingdings" charset="2"/>
              <a:buChar char=""/>
            </a:pPr>
            <a:r>
              <a:rPr lang="en-US" sz="1800" b="0" strike="noStrike" spc="-1">
                <a:latin typeface="Calibri"/>
              </a:rPr>
              <a:t>Third Outline Level</a:t>
            </a:r>
          </a:p>
          <a:p>
            <a:pPr marL="1728000" lvl="3" indent="-216000">
              <a:spcBef>
                <a:spcPts val="567"/>
              </a:spcBef>
              <a:buClr>
                <a:srgbClr val="000000"/>
              </a:buClr>
              <a:buSzPct val="75000"/>
              <a:buFont typeface="Symbol" charset="2"/>
              <a:buChar char=""/>
            </a:pPr>
            <a:r>
              <a:rPr lang="en-US" sz="1800" b="0" strike="noStrike" spc="-1">
                <a:latin typeface="Calibri"/>
              </a:rPr>
              <a:t>Fourth Outline Level</a:t>
            </a:r>
          </a:p>
          <a:p>
            <a:pPr marL="2160000" lvl="4" indent="-216000">
              <a:spcBef>
                <a:spcPts val="283"/>
              </a:spcBef>
              <a:buClr>
                <a:srgbClr val="000000"/>
              </a:buClr>
              <a:buSzPct val="45000"/>
              <a:buFont typeface="Wingdings" charset="2"/>
              <a:buChar char=""/>
            </a:pPr>
            <a:r>
              <a:rPr lang="en-US" sz="1800" b="0" strike="noStrike" spc="-1">
                <a:latin typeface="Calibri"/>
              </a:rPr>
              <a:t>Fifth Outline Level</a:t>
            </a:r>
          </a:p>
          <a:p>
            <a:pPr marL="2592000" lvl="5" indent="-216000">
              <a:spcBef>
                <a:spcPts val="283"/>
              </a:spcBef>
              <a:buClr>
                <a:srgbClr val="000000"/>
              </a:buClr>
              <a:buSzPct val="45000"/>
              <a:buFont typeface="Wingdings" charset="2"/>
              <a:buChar char=""/>
            </a:pPr>
            <a:r>
              <a:rPr lang="en-US" sz="1800" b="0" strike="noStrike" spc="-1">
                <a:latin typeface="Calibri"/>
              </a:rPr>
              <a:t>Sixth Outline Level</a:t>
            </a:r>
          </a:p>
          <a:p>
            <a:pPr marL="3024000" lvl="6" indent="-216000">
              <a:spcBef>
                <a:spcPts val="283"/>
              </a:spcBef>
              <a:buClr>
                <a:srgbClr val="000000"/>
              </a:buClr>
              <a:buSzPct val="45000"/>
              <a:buFont typeface="Wingdings" charset="2"/>
              <a:buChar char=""/>
            </a:pPr>
            <a:r>
              <a:rPr lang="en-US" sz="1800" b="0" strike="noStrike" spc="-1">
                <a:latin typeface="Calibri"/>
              </a:rPr>
              <a:t>Seventh Outline Level</a:t>
            </a:r>
          </a:p>
        </p:txBody>
      </p:sp>
      <p:sp>
        <p:nvSpPr>
          <p:cNvPr id="86" name="PlaceHolder 3"/>
          <p:cNvSpPr>
            <a:spLocks noGrp="1"/>
          </p:cNvSpPr>
          <p:nvPr>
            <p:ph type="body"/>
          </p:nvPr>
        </p:nvSpPr>
        <p:spPr>
          <a:xfrm>
            <a:off x="6231960" y="1604520"/>
            <a:ext cx="5353920" cy="397692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Calibri"/>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Calibri"/>
              </a:rPr>
              <a:t>Second Outline Level</a:t>
            </a:r>
          </a:p>
          <a:p>
            <a:pPr marL="1296000" lvl="2" indent="-288000">
              <a:spcBef>
                <a:spcPts val="850"/>
              </a:spcBef>
              <a:buClr>
                <a:srgbClr val="000000"/>
              </a:buClr>
              <a:buSzPct val="45000"/>
              <a:buFont typeface="Wingdings" charset="2"/>
              <a:buChar char=""/>
            </a:pPr>
            <a:r>
              <a:rPr lang="en-US" sz="1800" b="0" strike="noStrike" spc="-1">
                <a:latin typeface="Calibri"/>
              </a:rPr>
              <a:t>Third Outline Level</a:t>
            </a:r>
          </a:p>
          <a:p>
            <a:pPr marL="1728000" lvl="3" indent="-216000">
              <a:spcBef>
                <a:spcPts val="567"/>
              </a:spcBef>
              <a:buClr>
                <a:srgbClr val="000000"/>
              </a:buClr>
              <a:buSzPct val="75000"/>
              <a:buFont typeface="Symbol" charset="2"/>
              <a:buChar char=""/>
            </a:pPr>
            <a:r>
              <a:rPr lang="en-US" sz="1800" b="0" strike="noStrike" spc="-1">
                <a:latin typeface="Calibri"/>
              </a:rPr>
              <a:t>Fourth Outline Level</a:t>
            </a:r>
          </a:p>
          <a:p>
            <a:pPr marL="2160000" lvl="4" indent="-216000">
              <a:spcBef>
                <a:spcPts val="283"/>
              </a:spcBef>
              <a:buClr>
                <a:srgbClr val="000000"/>
              </a:buClr>
              <a:buSzPct val="45000"/>
              <a:buFont typeface="Wingdings" charset="2"/>
              <a:buChar char=""/>
            </a:pPr>
            <a:r>
              <a:rPr lang="en-US" sz="1800" b="0" strike="noStrike" spc="-1">
                <a:latin typeface="Calibri"/>
              </a:rPr>
              <a:t>Fifth Outline Level</a:t>
            </a:r>
          </a:p>
          <a:p>
            <a:pPr marL="2592000" lvl="5" indent="-216000">
              <a:spcBef>
                <a:spcPts val="283"/>
              </a:spcBef>
              <a:buClr>
                <a:srgbClr val="000000"/>
              </a:buClr>
              <a:buSzPct val="45000"/>
              <a:buFont typeface="Wingdings" charset="2"/>
              <a:buChar char=""/>
            </a:pPr>
            <a:r>
              <a:rPr lang="en-US" sz="1800" b="0" strike="noStrike" spc="-1">
                <a:latin typeface="Calibri"/>
              </a:rPr>
              <a:t>Sixth Outline Level</a:t>
            </a:r>
          </a:p>
          <a:p>
            <a:pPr marL="3024000" lvl="6" indent="-216000">
              <a:spcBef>
                <a:spcPts val="283"/>
              </a:spcBef>
              <a:buClr>
                <a:srgbClr val="000000"/>
              </a:buClr>
              <a:buSzPct val="45000"/>
              <a:buFont typeface="Wingdings" charset="2"/>
              <a:buChar char=""/>
            </a:pPr>
            <a:r>
              <a:rPr lang="en-US" sz="1800" b="0" strike="noStrike" spc="-1">
                <a:latin typeface="Calibri"/>
              </a:rPr>
              <a:t>Seventh Outline Level</a:t>
            </a:r>
          </a:p>
        </p:txBody>
      </p:sp>
      <p:sp>
        <p:nvSpPr>
          <p:cNvPr id="87" name="PlaceHolder 4"/>
          <p:cNvSpPr>
            <a:spLocks noGrp="1"/>
          </p:cNvSpPr>
          <p:nvPr>
            <p:ph type="ftr" idx="7"/>
          </p:nvPr>
        </p:nvSpPr>
        <p:spPr>
          <a:xfrm>
            <a:off x="4038480" y="6356520"/>
            <a:ext cx="4112280" cy="362520"/>
          </a:xfrm>
          <a:prstGeom prst="rect">
            <a:avLst/>
          </a:prstGeom>
        </p:spPr>
        <p:txBody>
          <a:bodyPr lIns="90000" tIns="45000" rIns="90000" bIns="45000" anchor="ctr">
            <a:noAutofit/>
          </a:bodyPr>
          <a:lstStyle>
            <a:lvl1pPr algn="ctr">
              <a:lnSpc>
                <a:spcPct val="100000"/>
              </a:lnSpc>
              <a:defRPr lang="en-US" sz="1400" b="0" strike="noStrike" spc="-1">
                <a:solidFill>
                  <a:srgbClr val="000000"/>
                </a:solidFill>
                <a:latin typeface="Calibri"/>
                <a:ea typeface="DejaVu Sans"/>
              </a:defRPr>
            </a:lvl1pPr>
          </a:lstStyle>
          <a:p>
            <a:pPr algn="ctr">
              <a:lnSpc>
                <a:spcPct val="100000"/>
              </a:lnSpc>
            </a:pPr>
            <a:r>
              <a:rPr lang="en-US" sz="1400" b="0" strike="noStrike" spc="-1">
                <a:solidFill>
                  <a:srgbClr val="000000"/>
                </a:solidFill>
                <a:latin typeface="Calibri"/>
                <a:ea typeface="DejaVu Sans"/>
              </a:rPr>
              <a:t>&lt;footer&gt;</a:t>
            </a:r>
            <a:endParaRPr lang="en-US" sz="1400" b="0" strike="noStrike" spc="-1">
              <a:latin typeface="Calibri"/>
            </a:endParaRPr>
          </a:p>
        </p:txBody>
      </p:sp>
      <p:sp>
        <p:nvSpPr>
          <p:cNvPr id="88" name="PlaceHolder 5"/>
          <p:cNvSpPr>
            <a:spLocks noGrp="1"/>
          </p:cNvSpPr>
          <p:nvPr>
            <p:ph type="sldNum" idx="8"/>
          </p:nvPr>
        </p:nvSpPr>
        <p:spPr>
          <a:xfrm>
            <a:off x="8610480" y="6356520"/>
            <a:ext cx="2740680" cy="362520"/>
          </a:xfrm>
          <a:prstGeom prst="rect">
            <a:avLst/>
          </a:prstGeom>
        </p:spPr>
        <p:txBody>
          <a:bodyPr lIns="90000" tIns="45000" rIns="90000" bIns="45000" anchor="ctr">
            <a:noAutofit/>
          </a:bodyPr>
          <a:lstStyle>
            <a:lvl1pPr algn="r">
              <a:lnSpc>
                <a:spcPct val="100000"/>
              </a:lnSpc>
              <a:defRPr lang="en-GB" sz="1200" b="0" strike="noStrike" spc="-1">
                <a:solidFill>
                  <a:srgbClr val="8B8B8B"/>
                </a:solidFill>
                <a:latin typeface="Calibri"/>
                <a:ea typeface="DejaVu Sans"/>
              </a:defRPr>
            </a:lvl1pPr>
          </a:lstStyle>
          <a:p>
            <a:pPr algn="r">
              <a:lnSpc>
                <a:spcPct val="100000"/>
              </a:lnSpc>
            </a:pPr>
            <a:fld id="{0BD7D1E0-7076-4989-B85E-5E7AA481BB41}" type="slidenum">
              <a:rPr lang="en-GB" sz="1200" b="0" strike="noStrike" spc="-1">
                <a:solidFill>
                  <a:srgbClr val="8B8B8B"/>
                </a:solidFill>
                <a:latin typeface="Calibri"/>
                <a:ea typeface="DejaVu Sans"/>
              </a:rPr>
              <a:t>‹#›</a:t>
            </a:fld>
            <a:endParaRPr lang="en-US" sz="1200" b="0" strike="noStrike" spc="-1">
              <a:latin typeface="Calibri"/>
            </a:endParaRPr>
          </a:p>
        </p:txBody>
      </p:sp>
      <p:sp>
        <p:nvSpPr>
          <p:cNvPr id="89" name="PlaceHolder 6"/>
          <p:cNvSpPr>
            <a:spLocks noGrp="1"/>
          </p:cNvSpPr>
          <p:nvPr>
            <p:ph type="dt" idx="9"/>
          </p:nvPr>
        </p:nvSpPr>
        <p:spPr>
          <a:xfrm>
            <a:off x="838080" y="6356520"/>
            <a:ext cx="2740680" cy="362520"/>
          </a:xfrm>
          <a:prstGeom prst="rect">
            <a:avLst/>
          </a:prstGeom>
        </p:spPr>
        <p:txBody>
          <a:bodyPr lIns="90000" tIns="45000" rIns="90000" bIns="45000" anchor="ctr">
            <a:noAutofit/>
          </a:bodyPr>
          <a:lstStyle>
            <a:lvl1pPr>
              <a:defRPr lang="en-US" sz="1400" b="0" strike="noStrike" spc="-1">
                <a:latin typeface="Calibri"/>
              </a:defRPr>
            </a:lvl1pPr>
          </a:lstStyle>
          <a:p>
            <a:r>
              <a:rPr lang="en-US" sz="1400" b="0" strike="noStrike" spc="-1">
                <a:latin typeface="Calibri"/>
              </a:rPr>
              <a:t>&lt;date/time&gt;</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080" cy="1144440"/>
          </a:xfrm>
          <a:prstGeom prst="rect">
            <a:avLst/>
          </a:prstGeom>
        </p:spPr>
        <p:txBody>
          <a:bodyPr lIns="0" tIns="0" rIns="0" bIns="0" anchor="ctr">
            <a:noAutofit/>
          </a:bodyPr>
          <a:lstStyle/>
          <a:p>
            <a:r>
              <a:rPr lang="en-US" sz="1800" b="0" strike="noStrike" spc="-1">
                <a:latin typeface="Calibri"/>
              </a:rPr>
              <a:t>Click to edit the title text format</a:t>
            </a:r>
          </a:p>
        </p:txBody>
      </p:sp>
      <p:sp>
        <p:nvSpPr>
          <p:cNvPr id="127" name="PlaceHolder 2"/>
          <p:cNvSpPr>
            <a:spLocks noGrp="1"/>
          </p:cNvSpPr>
          <p:nvPr>
            <p:ph type="body"/>
          </p:nvPr>
        </p:nvSpPr>
        <p:spPr>
          <a:xfrm>
            <a:off x="609480" y="1604520"/>
            <a:ext cx="5353920" cy="397692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Calibri"/>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Calibri"/>
              </a:rPr>
              <a:t>Second Outline Level</a:t>
            </a:r>
          </a:p>
          <a:p>
            <a:pPr marL="1296000" lvl="2" indent="-288000">
              <a:spcBef>
                <a:spcPts val="850"/>
              </a:spcBef>
              <a:buClr>
                <a:srgbClr val="000000"/>
              </a:buClr>
              <a:buSzPct val="45000"/>
              <a:buFont typeface="Wingdings" charset="2"/>
              <a:buChar char=""/>
            </a:pPr>
            <a:r>
              <a:rPr lang="en-US" sz="1800" b="0" strike="noStrike" spc="-1">
                <a:latin typeface="Calibri"/>
              </a:rPr>
              <a:t>Third Outline Level</a:t>
            </a:r>
          </a:p>
          <a:p>
            <a:pPr marL="1728000" lvl="3" indent="-216000">
              <a:spcBef>
                <a:spcPts val="567"/>
              </a:spcBef>
              <a:buClr>
                <a:srgbClr val="000000"/>
              </a:buClr>
              <a:buSzPct val="75000"/>
              <a:buFont typeface="Symbol" charset="2"/>
              <a:buChar char=""/>
            </a:pPr>
            <a:r>
              <a:rPr lang="en-US" sz="1800" b="0" strike="noStrike" spc="-1">
                <a:latin typeface="Calibri"/>
              </a:rPr>
              <a:t>Fourth Outline Level</a:t>
            </a:r>
          </a:p>
          <a:p>
            <a:pPr marL="2160000" lvl="4" indent="-216000">
              <a:spcBef>
                <a:spcPts val="283"/>
              </a:spcBef>
              <a:buClr>
                <a:srgbClr val="000000"/>
              </a:buClr>
              <a:buSzPct val="45000"/>
              <a:buFont typeface="Wingdings" charset="2"/>
              <a:buChar char=""/>
            </a:pPr>
            <a:r>
              <a:rPr lang="en-US" sz="1800" b="0" strike="noStrike" spc="-1">
                <a:latin typeface="Calibri"/>
              </a:rPr>
              <a:t>Fifth Outline Level</a:t>
            </a:r>
          </a:p>
          <a:p>
            <a:pPr marL="2592000" lvl="5" indent="-216000">
              <a:spcBef>
                <a:spcPts val="283"/>
              </a:spcBef>
              <a:buClr>
                <a:srgbClr val="000000"/>
              </a:buClr>
              <a:buSzPct val="45000"/>
              <a:buFont typeface="Wingdings" charset="2"/>
              <a:buChar char=""/>
            </a:pPr>
            <a:r>
              <a:rPr lang="en-US" sz="1800" b="0" strike="noStrike" spc="-1">
                <a:latin typeface="Calibri"/>
              </a:rPr>
              <a:t>Sixth Outline Level</a:t>
            </a:r>
          </a:p>
          <a:p>
            <a:pPr marL="3024000" lvl="6" indent="-216000">
              <a:spcBef>
                <a:spcPts val="283"/>
              </a:spcBef>
              <a:buClr>
                <a:srgbClr val="000000"/>
              </a:buClr>
              <a:buSzPct val="45000"/>
              <a:buFont typeface="Wingdings" charset="2"/>
              <a:buChar char=""/>
            </a:pPr>
            <a:r>
              <a:rPr lang="en-US" sz="1800" b="0" strike="noStrike" spc="-1">
                <a:latin typeface="Calibri"/>
              </a:rPr>
              <a:t>Seventh Outline Level</a:t>
            </a:r>
          </a:p>
        </p:txBody>
      </p:sp>
      <p:sp>
        <p:nvSpPr>
          <p:cNvPr id="128" name="PlaceHolder 3"/>
          <p:cNvSpPr>
            <a:spLocks noGrp="1"/>
          </p:cNvSpPr>
          <p:nvPr>
            <p:ph type="body"/>
          </p:nvPr>
        </p:nvSpPr>
        <p:spPr>
          <a:xfrm>
            <a:off x="6231960" y="1604520"/>
            <a:ext cx="5353920" cy="397692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Calibri"/>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Calibri"/>
              </a:rPr>
              <a:t>Second Outline Level</a:t>
            </a:r>
          </a:p>
          <a:p>
            <a:pPr marL="1296000" lvl="2" indent="-288000">
              <a:spcBef>
                <a:spcPts val="850"/>
              </a:spcBef>
              <a:buClr>
                <a:srgbClr val="000000"/>
              </a:buClr>
              <a:buSzPct val="45000"/>
              <a:buFont typeface="Wingdings" charset="2"/>
              <a:buChar char=""/>
            </a:pPr>
            <a:r>
              <a:rPr lang="en-US" sz="1800" b="0" strike="noStrike" spc="-1">
                <a:latin typeface="Calibri"/>
              </a:rPr>
              <a:t>Third Outline Level</a:t>
            </a:r>
          </a:p>
          <a:p>
            <a:pPr marL="1728000" lvl="3" indent="-216000">
              <a:spcBef>
                <a:spcPts val="567"/>
              </a:spcBef>
              <a:buClr>
                <a:srgbClr val="000000"/>
              </a:buClr>
              <a:buSzPct val="75000"/>
              <a:buFont typeface="Symbol" charset="2"/>
              <a:buChar char=""/>
            </a:pPr>
            <a:r>
              <a:rPr lang="en-US" sz="1800" b="0" strike="noStrike" spc="-1">
                <a:latin typeface="Calibri"/>
              </a:rPr>
              <a:t>Fourth Outline Level</a:t>
            </a:r>
          </a:p>
          <a:p>
            <a:pPr marL="2160000" lvl="4" indent="-216000">
              <a:spcBef>
                <a:spcPts val="283"/>
              </a:spcBef>
              <a:buClr>
                <a:srgbClr val="000000"/>
              </a:buClr>
              <a:buSzPct val="45000"/>
              <a:buFont typeface="Wingdings" charset="2"/>
              <a:buChar char=""/>
            </a:pPr>
            <a:r>
              <a:rPr lang="en-US" sz="1800" b="0" strike="noStrike" spc="-1">
                <a:latin typeface="Calibri"/>
              </a:rPr>
              <a:t>Fifth Outline Level</a:t>
            </a:r>
          </a:p>
          <a:p>
            <a:pPr marL="2592000" lvl="5" indent="-216000">
              <a:spcBef>
                <a:spcPts val="283"/>
              </a:spcBef>
              <a:buClr>
                <a:srgbClr val="000000"/>
              </a:buClr>
              <a:buSzPct val="45000"/>
              <a:buFont typeface="Wingdings" charset="2"/>
              <a:buChar char=""/>
            </a:pPr>
            <a:r>
              <a:rPr lang="en-US" sz="1800" b="0" strike="noStrike" spc="-1">
                <a:latin typeface="Calibri"/>
              </a:rPr>
              <a:t>Sixth Outline Level</a:t>
            </a:r>
          </a:p>
          <a:p>
            <a:pPr marL="3024000" lvl="6" indent="-216000">
              <a:spcBef>
                <a:spcPts val="283"/>
              </a:spcBef>
              <a:buClr>
                <a:srgbClr val="000000"/>
              </a:buClr>
              <a:buSzPct val="45000"/>
              <a:buFont typeface="Wingdings" charset="2"/>
              <a:buChar char=""/>
            </a:pPr>
            <a:r>
              <a:rPr lang="en-US" sz="1800" b="0" strike="noStrike" spc="-1">
                <a:latin typeface="Calibri"/>
              </a:rPr>
              <a:t>Seventh Outline Level</a:t>
            </a:r>
          </a:p>
        </p:txBody>
      </p:sp>
      <p:sp>
        <p:nvSpPr>
          <p:cNvPr id="129" name="PlaceHolder 4"/>
          <p:cNvSpPr>
            <a:spLocks noGrp="1"/>
          </p:cNvSpPr>
          <p:nvPr>
            <p:ph type="ftr" idx="10"/>
          </p:nvPr>
        </p:nvSpPr>
        <p:spPr>
          <a:xfrm>
            <a:off x="4038480" y="6356520"/>
            <a:ext cx="4112280" cy="362520"/>
          </a:xfrm>
          <a:prstGeom prst="rect">
            <a:avLst/>
          </a:prstGeom>
        </p:spPr>
        <p:txBody>
          <a:bodyPr lIns="90000" tIns="45000" rIns="90000" bIns="45000" anchor="ctr">
            <a:noAutofit/>
          </a:bodyPr>
          <a:lstStyle>
            <a:lvl1pPr algn="ctr">
              <a:lnSpc>
                <a:spcPct val="100000"/>
              </a:lnSpc>
              <a:defRPr lang="en-US" sz="1400" b="0" strike="noStrike" spc="-1">
                <a:solidFill>
                  <a:srgbClr val="000000"/>
                </a:solidFill>
                <a:latin typeface="Calibri"/>
                <a:ea typeface="DejaVu Sans"/>
              </a:defRPr>
            </a:lvl1pPr>
          </a:lstStyle>
          <a:p>
            <a:pPr algn="ctr">
              <a:lnSpc>
                <a:spcPct val="100000"/>
              </a:lnSpc>
            </a:pPr>
            <a:r>
              <a:rPr lang="en-US" sz="1400" b="0" strike="noStrike" spc="-1">
                <a:solidFill>
                  <a:srgbClr val="000000"/>
                </a:solidFill>
                <a:latin typeface="Calibri"/>
                <a:ea typeface="DejaVu Sans"/>
              </a:rPr>
              <a:t>&lt;footer&gt;</a:t>
            </a:r>
            <a:endParaRPr lang="en-US" sz="1400" b="0" strike="noStrike" spc="-1">
              <a:latin typeface="Calibri"/>
            </a:endParaRPr>
          </a:p>
        </p:txBody>
      </p:sp>
      <p:sp>
        <p:nvSpPr>
          <p:cNvPr id="130" name="PlaceHolder 5"/>
          <p:cNvSpPr>
            <a:spLocks noGrp="1"/>
          </p:cNvSpPr>
          <p:nvPr>
            <p:ph type="sldNum" idx="11"/>
          </p:nvPr>
        </p:nvSpPr>
        <p:spPr>
          <a:xfrm>
            <a:off x="8610480" y="6356520"/>
            <a:ext cx="2740680" cy="362520"/>
          </a:xfrm>
          <a:prstGeom prst="rect">
            <a:avLst/>
          </a:prstGeom>
        </p:spPr>
        <p:txBody>
          <a:bodyPr lIns="90000" tIns="45000" rIns="90000" bIns="45000" anchor="ctr">
            <a:noAutofit/>
          </a:bodyPr>
          <a:lstStyle>
            <a:lvl1pPr algn="r">
              <a:lnSpc>
                <a:spcPct val="100000"/>
              </a:lnSpc>
              <a:defRPr lang="en-GB" sz="1200" b="0" strike="noStrike" spc="-1">
                <a:solidFill>
                  <a:srgbClr val="8B8B8B"/>
                </a:solidFill>
                <a:latin typeface="Calibri"/>
                <a:ea typeface="DejaVu Sans"/>
              </a:defRPr>
            </a:lvl1pPr>
          </a:lstStyle>
          <a:p>
            <a:pPr algn="r">
              <a:lnSpc>
                <a:spcPct val="100000"/>
              </a:lnSpc>
            </a:pPr>
            <a:fld id="{1466FCEA-604E-4059-BAD1-C63237C716BD}" type="slidenum">
              <a:rPr lang="en-GB" sz="1200" b="0" strike="noStrike" spc="-1">
                <a:solidFill>
                  <a:srgbClr val="8B8B8B"/>
                </a:solidFill>
                <a:latin typeface="Calibri"/>
                <a:ea typeface="DejaVu Sans"/>
              </a:rPr>
              <a:t>‹#›</a:t>
            </a:fld>
            <a:endParaRPr lang="en-US" sz="1200" b="0" strike="noStrike" spc="-1">
              <a:latin typeface="Calibri"/>
            </a:endParaRPr>
          </a:p>
        </p:txBody>
      </p:sp>
      <p:sp>
        <p:nvSpPr>
          <p:cNvPr id="131" name="PlaceHolder 6"/>
          <p:cNvSpPr>
            <a:spLocks noGrp="1"/>
          </p:cNvSpPr>
          <p:nvPr>
            <p:ph type="dt" idx="12"/>
          </p:nvPr>
        </p:nvSpPr>
        <p:spPr>
          <a:xfrm>
            <a:off x="838080" y="6356520"/>
            <a:ext cx="2740680" cy="362520"/>
          </a:xfrm>
          <a:prstGeom prst="rect">
            <a:avLst/>
          </a:prstGeom>
        </p:spPr>
        <p:txBody>
          <a:bodyPr lIns="90000" tIns="45000" rIns="90000" bIns="45000" anchor="ctr">
            <a:noAutofit/>
          </a:bodyPr>
          <a:lstStyle>
            <a:lvl1pPr>
              <a:defRPr lang="en-US" sz="1400" b="0" strike="noStrike" spc="-1">
                <a:latin typeface="Calibri"/>
              </a:defRPr>
            </a:lvl1pPr>
          </a:lstStyle>
          <a:p>
            <a:r>
              <a:rPr lang="en-US" sz="1400" b="0" strike="noStrike" spc="-1">
                <a:latin typeface="Calibri"/>
              </a:rPr>
              <a:t>&lt;date/time&gt;</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0.xml"/><Relationship Id="rId5" Type="http://schemas.openxmlformats.org/officeDocument/2006/relationships/image" Target="../media/image12.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0.xml"/><Relationship Id="rId5" Type="http://schemas.openxmlformats.org/officeDocument/2006/relationships/image" Target="../media/image13.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0.xml"/><Relationship Id="rId5" Type="http://schemas.openxmlformats.org/officeDocument/2006/relationships/image" Target="../media/image14.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0.xml"/><Relationship Id="rId5" Type="http://schemas.openxmlformats.org/officeDocument/2006/relationships/image" Target="../media/image17.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ubtitle 2"/>
          <p:cNvSpPr/>
          <p:nvPr/>
        </p:nvSpPr>
        <p:spPr>
          <a:xfrm>
            <a:off x="1523880" y="4599360"/>
            <a:ext cx="9141480" cy="75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90000"/>
              </a:lnSpc>
              <a:spcBef>
                <a:spcPts val="1001"/>
              </a:spcBef>
              <a:tabLst>
                <a:tab pos="0" algn="l"/>
              </a:tabLst>
            </a:pPr>
            <a:r>
              <a:rPr lang="en-GB" sz="2400" b="0" strike="noStrike" spc="-1">
                <a:solidFill>
                  <a:srgbClr val="000000"/>
                </a:solidFill>
                <a:latin typeface="Calibri"/>
                <a:ea typeface="DejaVu Sans"/>
              </a:rPr>
              <a:t>OPAR VIS –Targeting Presentation – Pre D7</a:t>
            </a:r>
            <a:endParaRPr lang="en-US" sz="2400" b="0" strike="noStrike" spc="-1" dirty="0">
              <a:latin typeface="Calibri"/>
            </a:endParaRPr>
          </a:p>
        </p:txBody>
      </p:sp>
      <p:pic>
        <p:nvPicPr>
          <p:cNvPr id="175" name="Picture 4"/>
          <p:cNvPicPr/>
          <p:nvPr/>
        </p:nvPicPr>
        <p:blipFill>
          <a:blip r:embed="rId2"/>
          <a:stretch/>
        </p:blipFill>
        <p:spPr>
          <a:xfrm>
            <a:off x="1221480" y="814680"/>
            <a:ext cx="4399560" cy="3520440"/>
          </a:xfrm>
          <a:prstGeom prst="rect">
            <a:avLst/>
          </a:prstGeom>
          <a:ln w="0">
            <a:noFill/>
          </a:ln>
        </p:spPr>
      </p:pic>
      <p:pic>
        <p:nvPicPr>
          <p:cNvPr id="176" name="Picture 2"/>
          <p:cNvPicPr/>
          <p:nvPr/>
        </p:nvPicPr>
        <p:blipFill>
          <a:blip r:embed="rId3"/>
          <a:stretch/>
        </p:blipFill>
        <p:spPr>
          <a:xfrm>
            <a:off x="6095880" y="692640"/>
            <a:ext cx="5094000" cy="3641400"/>
          </a:xfrm>
          <a:prstGeom prst="rect">
            <a:avLst/>
          </a:prstGeom>
          <a:ln w="0">
            <a:noFill/>
          </a:ln>
        </p:spPr>
      </p:pic>
      <p:sp>
        <p:nvSpPr>
          <p:cNvPr id="177" name="TekstSylinder 6"/>
          <p:cNvSpPr/>
          <p:nvPr/>
        </p:nvSpPr>
        <p:spPr>
          <a:xfrm>
            <a:off x="0" y="6400800"/>
            <a:ext cx="1218960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800" b="1" strike="noStrike" spc="-1">
                <a:solidFill>
                  <a:srgbClr val="808080"/>
                </a:solidFill>
                <a:latin typeface="Calibri"/>
                <a:ea typeface="DejaVu Sans"/>
              </a:rPr>
              <a:t>DISCLAIMER:</a:t>
            </a:r>
            <a:endParaRPr lang="en-US" sz="800" b="0" strike="noStrike" spc="-1">
              <a:latin typeface="Calibri"/>
            </a:endParaRPr>
          </a:p>
          <a:p>
            <a:pPr algn="ctr">
              <a:lnSpc>
                <a:spcPct val="100000"/>
              </a:lnSpc>
            </a:pPr>
            <a:r>
              <a:rPr lang="en-US" sz="800" b="0" strike="noStrike" spc="-1">
                <a:solidFill>
                  <a:srgbClr val="808080"/>
                </a:solidFill>
                <a:latin typeface="Calibri"/>
                <a:ea typeface="DejaVu Sans"/>
              </a:rPr>
              <a:t>This is for multiplayer online gaming using the Digital Combat Systems simulation software published by Eagle Dynamics. The information is not in any way suitable for real world use or operations.</a:t>
            </a:r>
            <a:endParaRPr lang="en-US" sz="800" b="0" strike="noStrike" spc="-1">
              <a:latin typeface="Calibri"/>
            </a:endParaRPr>
          </a:p>
          <a:p>
            <a:pPr algn="ctr">
              <a:lnSpc>
                <a:spcPct val="100000"/>
              </a:lnSpc>
            </a:pPr>
            <a:endParaRPr lang="en-US" sz="800" b="0" strike="noStrike" spc="-1">
              <a:latin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Title 1"/>
          <p:cNvSpPr/>
          <p:nvPr/>
        </p:nvSpPr>
        <p:spPr>
          <a:xfrm>
            <a:off x="609480" y="273600"/>
            <a:ext cx="10971720" cy="1144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4400" b="0" strike="noStrike" spc="-1">
                <a:solidFill>
                  <a:srgbClr val="000000"/>
                </a:solidFill>
                <a:latin typeface="Arial"/>
                <a:ea typeface="DejaVu Sans"/>
              </a:rPr>
              <a:t>D6 Enemy Situation/BDA - Ground</a:t>
            </a:r>
            <a:endParaRPr lang="en-US" sz="4400" b="0" strike="noStrike" spc="-1">
              <a:latin typeface="Calibri"/>
            </a:endParaRPr>
          </a:p>
        </p:txBody>
      </p:sp>
      <p:sp>
        <p:nvSpPr>
          <p:cNvPr id="228" name="Text Placeholder 2"/>
          <p:cNvSpPr/>
          <p:nvPr/>
        </p:nvSpPr>
        <p:spPr>
          <a:xfrm>
            <a:off x="574200" y="1356840"/>
            <a:ext cx="6359760" cy="5205600"/>
          </a:xfrm>
          <a:prstGeom prst="rect">
            <a:avLst/>
          </a:prstGeom>
          <a:noFill/>
          <a:ln w="0">
            <a:noFill/>
          </a:ln>
        </p:spPr>
        <p:style>
          <a:lnRef idx="0">
            <a:scrgbClr r="0" g="0" b="0"/>
          </a:lnRef>
          <a:fillRef idx="0">
            <a:scrgbClr r="0" g="0" b="0"/>
          </a:fillRef>
          <a:effectRef idx="0">
            <a:scrgbClr r="0" g="0" b="0"/>
          </a:effectRef>
          <a:fontRef idx="minor"/>
        </p:style>
        <p:txBody>
          <a:bodyPr lIns="0" tIns="0" rIns="0" bIns="0">
            <a:normAutofit fontScale="42000"/>
          </a:bodyPr>
          <a:lstStyle/>
          <a:p>
            <a:pPr marL="228600" indent="-227880">
              <a:lnSpc>
                <a:spcPct val="90000"/>
              </a:lnSpc>
              <a:spcBef>
                <a:spcPts val="1001"/>
              </a:spcBef>
              <a:buClr>
                <a:srgbClr val="000000"/>
              </a:buClr>
              <a:buFont typeface="Arial"/>
              <a:buChar char="•"/>
            </a:pPr>
            <a:r>
              <a:rPr lang="en-US" sz="2800" b="0" strike="noStrike" spc="-1">
                <a:solidFill>
                  <a:srgbClr val="000000"/>
                </a:solidFill>
                <a:latin typeface="Arial"/>
                <a:ea typeface="Arial"/>
              </a:rPr>
              <a:t>Strikes on army HQ Buildings in Aleppo mean deployment of 5th Corps is VERY LIKELY to be delayed, along with mobilisation of 6th Corps</a:t>
            </a:r>
            <a:endParaRPr lang="en-US" sz="2800" b="0" strike="noStrike" spc="-1">
              <a:latin typeface="Calibri"/>
            </a:endParaRPr>
          </a:p>
          <a:p>
            <a:pPr marL="228600" indent="-227880">
              <a:lnSpc>
                <a:spcPct val="90000"/>
              </a:lnSpc>
              <a:spcBef>
                <a:spcPts val="1001"/>
              </a:spcBef>
              <a:buClr>
                <a:srgbClr val="000000"/>
              </a:buClr>
              <a:buFont typeface="Arial"/>
              <a:buChar char="•"/>
            </a:pPr>
            <a:r>
              <a:rPr lang="en-US" sz="2800" b="0" strike="noStrike" spc="-1">
                <a:solidFill>
                  <a:srgbClr val="000000"/>
                </a:solidFill>
                <a:latin typeface="Arial"/>
                <a:ea typeface="Arial"/>
              </a:rPr>
              <a:t>Recent destruction of 1st Corps HQ, 11th Div HQ and damage to 12th DIV HQ mean further attacks by 1st Corps units are UNLIKELY over the next few days, and coordination of brigades is VERY LIKELY to be severely hampered.</a:t>
            </a:r>
            <a:endParaRPr lang="en-US" sz="2800" b="0" strike="noStrike" spc="-1">
              <a:latin typeface="Calibri"/>
            </a:endParaRPr>
          </a:p>
          <a:p>
            <a:pPr marL="228600" indent="-227880">
              <a:lnSpc>
                <a:spcPct val="90000"/>
              </a:lnSpc>
              <a:spcBef>
                <a:spcPts val="1001"/>
              </a:spcBef>
              <a:buClr>
                <a:srgbClr val="000000"/>
              </a:buClr>
              <a:buFont typeface="Arial"/>
              <a:buChar char="•"/>
            </a:pPr>
            <a:r>
              <a:rPr lang="en-US" sz="2800" b="0" strike="noStrike" spc="-1">
                <a:solidFill>
                  <a:srgbClr val="000000"/>
                </a:solidFill>
                <a:latin typeface="Arial"/>
                <a:ea typeface="Arial"/>
              </a:rPr>
              <a:t>Significant attrition of 11th Mechanised Division at Gaziantep has now begun:</a:t>
            </a:r>
            <a:endParaRPr lang="en-US" sz="2800" b="0" strike="noStrike" spc="-1">
              <a:latin typeface="Calibri"/>
            </a:endParaRPr>
          </a:p>
          <a:p>
            <a:pPr marL="685800" lvl="1" indent="-227880">
              <a:lnSpc>
                <a:spcPct val="90000"/>
              </a:lnSpc>
              <a:spcBef>
                <a:spcPts val="499"/>
              </a:spcBef>
              <a:buClr>
                <a:srgbClr val="000000"/>
              </a:buClr>
              <a:buFont typeface="Arial"/>
              <a:buChar char="•"/>
            </a:pPr>
            <a:r>
              <a:rPr lang="en-US" sz="2400" b="0" strike="noStrike" spc="-1">
                <a:solidFill>
                  <a:srgbClr val="000000"/>
                </a:solidFill>
                <a:latin typeface="Arial"/>
                <a:ea typeface="Arial"/>
              </a:rPr>
              <a:t>81% of BMP-2s remain</a:t>
            </a:r>
            <a:endParaRPr lang="en-US" sz="2400" b="0" strike="noStrike" spc="-1">
              <a:latin typeface="Calibri"/>
            </a:endParaRPr>
          </a:p>
          <a:p>
            <a:pPr marL="685800" lvl="1" indent="-227880">
              <a:lnSpc>
                <a:spcPct val="90000"/>
              </a:lnSpc>
              <a:spcBef>
                <a:spcPts val="499"/>
              </a:spcBef>
              <a:buClr>
                <a:srgbClr val="000000"/>
              </a:buClr>
              <a:buFont typeface="Arial"/>
              <a:buChar char="•"/>
            </a:pPr>
            <a:r>
              <a:rPr lang="en-US" sz="2400" b="0" strike="noStrike" spc="-1">
                <a:solidFill>
                  <a:srgbClr val="000000"/>
                </a:solidFill>
                <a:latin typeface="Arial"/>
                <a:ea typeface="Arial"/>
              </a:rPr>
              <a:t>63% of tube artillery remains</a:t>
            </a:r>
            <a:endParaRPr lang="en-US" sz="2400" b="0" strike="noStrike" spc="-1">
              <a:latin typeface="Calibri"/>
            </a:endParaRPr>
          </a:p>
          <a:p>
            <a:pPr marL="685800" lvl="1" indent="-227880">
              <a:lnSpc>
                <a:spcPct val="90000"/>
              </a:lnSpc>
              <a:spcBef>
                <a:spcPts val="499"/>
              </a:spcBef>
              <a:buClr>
                <a:srgbClr val="000000"/>
              </a:buClr>
              <a:buFont typeface="Arial"/>
              <a:buChar char="•"/>
            </a:pPr>
            <a:r>
              <a:rPr lang="en-US" sz="2400" b="0" strike="noStrike" spc="-1">
                <a:solidFill>
                  <a:srgbClr val="000000"/>
                </a:solidFill>
                <a:latin typeface="Arial"/>
                <a:ea typeface="Arial"/>
              </a:rPr>
              <a:t>EVEN CHANCE remaining rocket artillery is a single GRAD, or a single GRAD and 2 x SMERCH (neither observed firing D5.2)</a:t>
            </a:r>
            <a:endParaRPr lang="en-US" sz="2400" b="0" strike="noStrike" spc="-1">
              <a:latin typeface="Calibri"/>
            </a:endParaRPr>
          </a:p>
          <a:p>
            <a:pPr marL="685800" lvl="1" indent="-227880">
              <a:lnSpc>
                <a:spcPct val="90000"/>
              </a:lnSpc>
              <a:spcBef>
                <a:spcPts val="499"/>
              </a:spcBef>
              <a:buClr>
                <a:srgbClr val="000000"/>
              </a:buClr>
              <a:buFont typeface="Arial"/>
              <a:buChar char="•"/>
            </a:pPr>
            <a:r>
              <a:rPr lang="en-US" sz="2400" b="0" strike="noStrike" spc="-1">
                <a:solidFill>
                  <a:srgbClr val="000000"/>
                </a:solidFill>
                <a:latin typeface="Arial"/>
                <a:ea typeface="Arial"/>
              </a:rPr>
              <a:t>SA-15s and SA-8s all destroyed.  Significant numbers of SA-13 and GUNDISH remain.</a:t>
            </a:r>
            <a:endParaRPr lang="en-US" sz="2400" b="0" strike="noStrike" spc="-1">
              <a:latin typeface="Calibri"/>
            </a:endParaRPr>
          </a:p>
          <a:p>
            <a:pPr marL="228600" indent="-227880">
              <a:lnSpc>
                <a:spcPct val="90000"/>
              </a:lnSpc>
              <a:spcBef>
                <a:spcPts val="1001"/>
              </a:spcBef>
              <a:buClr>
                <a:srgbClr val="000000"/>
              </a:buClr>
              <a:buFont typeface="Arial"/>
              <a:buChar char="•"/>
            </a:pPr>
            <a:r>
              <a:rPr lang="en-US" sz="2800" b="0" strike="noStrike" spc="-1">
                <a:solidFill>
                  <a:srgbClr val="000000"/>
                </a:solidFill>
                <a:latin typeface="Arial"/>
                <a:ea typeface="Arial"/>
              </a:rPr>
              <a:t>Significant attrition of 10th Armoured Division at Minakh</a:t>
            </a:r>
            <a:endParaRPr lang="en-US" sz="2800" b="0" strike="noStrike" spc="-1">
              <a:latin typeface="Calibri"/>
            </a:endParaRPr>
          </a:p>
          <a:p>
            <a:pPr marL="685800" lvl="1" indent="-227880">
              <a:lnSpc>
                <a:spcPct val="90000"/>
              </a:lnSpc>
              <a:spcBef>
                <a:spcPts val="499"/>
              </a:spcBef>
              <a:buClr>
                <a:srgbClr val="000000"/>
              </a:buClr>
              <a:buFont typeface="Arial"/>
              <a:buChar char="•"/>
            </a:pPr>
            <a:r>
              <a:rPr lang="en-US" sz="2400" b="0" strike="noStrike" spc="-1">
                <a:solidFill>
                  <a:srgbClr val="000000"/>
                </a:solidFill>
                <a:latin typeface="Arial"/>
                <a:ea typeface="Arial"/>
              </a:rPr>
              <a:t>85% of T-72s remain</a:t>
            </a:r>
            <a:endParaRPr lang="en-US" sz="2400" b="0" strike="noStrike" spc="-1">
              <a:latin typeface="Calibri"/>
            </a:endParaRPr>
          </a:p>
          <a:p>
            <a:pPr marL="685800" lvl="1" indent="-227880">
              <a:lnSpc>
                <a:spcPct val="90000"/>
              </a:lnSpc>
              <a:spcBef>
                <a:spcPts val="499"/>
              </a:spcBef>
              <a:buClr>
                <a:srgbClr val="000000"/>
              </a:buClr>
              <a:buFont typeface="Arial"/>
              <a:buChar char="•"/>
            </a:pPr>
            <a:r>
              <a:rPr lang="en-US" sz="2400" b="0" strike="noStrike" spc="-1">
                <a:solidFill>
                  <a:srgbClr val="000000"/>
                </a:solidFill>
                <a:latin typeface="Arial"/>
                <a:ea typeface="Arial"/>
              </a:rPr>
              <a:t>53% of tube artillery remains</a:t>
            </a:r>
            <a:endParaRPr lang="en-US" sz="2400" b="0" strike="noStrike" spc="-1">
              <a:latin typeface="Calibri"/>
            </a:endParaRPr>
          </a:p>
          <a:p>
            <a:pPr marL="685800" lvl="1" indent="-227880">
              <a:lnSpc>
                <a:spcPct val="90000"/>
              </a:lnSpc>
              <a:spcBef>
                <a:spcPts val="499"/>
              </a:spcBef>
              <a:buClr>
                <a:srgbClr val="000000"/>
              </a:buClr>
              <a:buFont typeface="Arial"/>
              <a:buChar char="•"/>
            </a:pPr>
            <a:r>
              <a:rPr lang="en-US" sz="2400" b="0" strike="noStrike" spc="-1">
                <a:solidFill>
                  <a:srgbClr val="000000"/>
                </a:solidFill>
                <a:latin typeface="Arial"/>
                <a:ea typeface="Arial"/>
              </a:rPr>
              <a:t>Remaining rocket arty consisting of 2 x GRAD, 2 x URAGAN and 2 x SMERCH remain a significant threat and their destruction should be prioritised.</a:t>
            </a:r>
            <a:endParaRPr lang="en-US" sz="2400" b="0" strike="noStrike" spc="-1">
              <a:latin typeface="Calibri"/>
            </a:endParaRPr>
          </a:p>
          <a:p>
            <a:pPr marL="685800" lvl="1" indent="-227880">
              <a:lnSpc>
                <a:spcPct val="90000"/>
              </a:lnSpc>
              <a:spcBef>
                <a:spcPts val="499"/>
              </a:spcBef>
              <a:buClr>
                <a:srgbClr val="000000"/>
              </a:buClr>
              <a:buFont typeface="Arial"/>
              <a:buChar char="•"/>
            </a:pPr>
            <a:r>
              <a:rPr lang="en-US" sz="2400" b="0" strike="noStrike" spc="-1">
                <a:solidFill>
                  <a:srgbClr val="000000"/>
                </a:solidFill>
                <a:latin typeface="Arial"/>
                <a:ea typeface="Arial"/>
              </a:rPr>
              <a:t>2 x SA-15 and 2 x SA-8 remain in the area along with numerous SA-19 and GUNDISH.</a:t>
            </a:r>
            <a:endParaRPr lang="en-US" sz="2400" b="0" strike="noStrike" spc="-1">
              <a:latin typeface="Calibri"/>
            </a:endParaRPr>
          </a:p>
          <a:p>
            <a:pPr marL="685800" lvl="1" indent="-227880">
              <a:lnSpc>
                <a:spcPct val="90000"/>
              </a:lnSpc>
              <a:spcBef>
                <a:spcPts val="499"/>
              </a:spcBef>
              <a:buClr>
                <a:srgbClr val="000000"/>
              </a:buClr>
              <a:buFont typeface="Arial"/>
              <a:buChar char="•"/>
            </a:pPr>
            <a:r>
              <a:rPr lang="en-US" sz="2400" b="0" strike="noStrike" spc="-1">
                <a:solidFill>
                  <a:srgbClr val="000000"/>
                </a:solidFill>
                <a:latin typeface="Arial"/>
                <a:ea typeface="Arial"/>
              </a:rPr>
              <a:t>Numerous recent observations of armoured formations moving north along road just west of Gaziantep.  Assessed LIKELY this is a brigade preparing for a counterattack against our forces IVO Gaziantep.</a:t>
            </a:r>
            <a:endParaRPr lang="en-US" sz="2400" b="0" strike="noStrike" spc="-1">
              <a:latin typeface="Calibri"/>
            </a:endParaRPr>
          </a:p>
          <a:p>
            <a:pPr marL="228600" indent="-227880">
              <a:lnSpc>
                <a:spcPct val="90000"/>
              </a:lnSpc>
              <a:spcBef>
                <a:spcPts val="1001"/>
              </a:spcBef>
              <a:buClr>
                <a:srgbClr val="000000"/>
              </a:buClr>
              <a:buFont typeface="Arial"/>
              <a:buChar char="•"/>
            </a:pPr>
            <a:r>
              <a:rPr lang="en-US" sz="2800" b="0" strike="noStrike" spc="-1">
                <a:solidFill>
                  <a:srgbClr val="000000"/>
                </a:solidFill>
                <a:latin typeface="Arial"/>
                <a:ea typeface="Arial"/>
              </a:rPr>
              <a:t>12th Mot DIV reduced to 2 effective Bdes</a:t>
            </a:r>
            <a:endParaRPr lang="en-US" sz="2800" b="0" strike="noStrike" spc="-1">
              <a:latin typeface="Calibri"/>
            </a:endParaRPr>
          </a:p>
          <a:p>
            <a:pPr marL="685800" lvl="1" indent="-227880">
              <a:lnSpc>
                <a:spcPct val="90000"/>
              </a:lnSpc>
              <a:spcBef>
                <a:spcPts val="499"/>
              </a:spcBef>
              <a:buClr>
                <a:srgbClr val="000000"/>
              </a:buClr>
              <a:buFont typeface="Arial"/>
              <a:buChar char="•"/>
            </a:pPr>
            <a:r>
              <a:rPr lang="en-US" sz="2400" b="0" strike="noStrike" spc="-1">
                <a:solidFill>
                  <a:srgbClr val="000000"/>
                </a:solidFill>
                <a:latin typeface="Arial"/>
                <a:ea typeface="Arial"/>
              </a:rPr>
              <a:t>One continues to hold Birecik Dam</a:t>
            </a:r>
            <a:endParaRPr lang="en-US" sz="2400" b="0" strike="noStrike" spc="-1">
              <a:latin typeface="Calibri"/>
            </a:endParaRPr>
          </a:p>
          <a:p>
            <a:pPr marL="685800" lvl="1" indent="-227880">
              <a:lnSpc>
                <a:spcPct val="90000"/>
              </a:lnSpc>
              <a:spcBef>
                <a:spcPts val="499"/>
              </a:spcBef>
              <a:buClr>
                <a:srgbClr val="000000"/>
              </a:buClr>
              <a:buFont typeface="Arial"/>
              <a:buChar char="•"/>
            </a:pPr>
            <a:r>
              <a:rPr lang="en-US" sz="2400" b="0" strike="noStrike" spc="-1">
                <a:solidFill>
                  <a:srgbClr val="000000"/>
                </a:solidFill>
                <a:latin typeface="Arial"/>
                <a:ea typeface="Arial"/>
              </a:rPr>
              <a:t>One remains IVO Attaturk Dam, supported by 2 x GRAD, and now reinforced by detatched Bde from 10th Armour DIV</a:t>
            </a:r>
            <a:endParaRPr lang="en-US" sz="2400" b="0" strike="noStrike" spc="-1">
              <a:latin typeface="Calibri"/>
            </a:endParaRPr>
          </a:p>
          <a:p>
            <a:pPr marL="685800" lvl="1" indent="-227880">
              <a:lnSpc>
                <a:spcPct val="90000"/>
              </a:lnSpc>
              <a:spcBef>
                <a:spcPts val="499"/>
              </a:spcBef>
              <a:buClr>
                <a:srgbClr val="000000"/>
              </a:buClr>
              <a:buFont typeface="Arial"/>
              <a:buChar char="•"/>
            </a:pPr>
            <a:r>
              <a:rPr lang="en-US" sz="2400" b="0" strike="noStrike" spc="-1">
                <a:solidFill>
                  <a:srgbClr val="000000"/>
                </a:solidFill>
                <a:latin typeface="Arial"/>
                <a:ea typeface="Arial"/>
              </a:rPr>
              <a:t>2 x SA-15 remain near the damaged HQ IVO Birecik Dam</a:t>
            </a:r>
            <a:endParaRPr lang="en-US" sz="2400" b="0" strike="noStrike" spc="-1">
              <a:latin typeface="Calibri"/>
            </a:endParaRPr>
          </a:p>
          <a:p>
            <a:pPr marL="228600" indent="-227880">
              <a:lnSpc>
                <a:spcPct val="90000"/>
              </a:lnSpc>
              <a:spcBef>
                <a:spcPts val="1001"/>
              </a:spcBef>
              <a:buClr>
                <a:srgbClr val="000000"/>
              </a:buClr>
              <a:buFont typeface="Arial"/>
              <a:buChar char="•"/>
            </a:pPr>
            <a:r>
              <a:rPr lang="en-US" sz="2800" b="0" strike="noStrike" spc="-1">
                <a:solidFill>
                  <a:srgbClr val="000000"/>
                </a:solidFill>
                <a:latin typeface="Arial"/>
                <a:ea typeface="Arial"/>
              </a:rPr>
              <a:t>Little attrition and little recent contact with 2nd DIV near Hatay:</a:t>
            </a:r>
            <a:endParaRPr lang="en-US" sz="2800" b="0" strike="noStrike" spc="-1">
              <a:latin typeface="Calibri"/>
            </a:endParaRPr>
          </a:p>
          <a:p>
            <a:pPr marL="685800" lvl="1" indent="-227880">
              <a:lnSpc>
                <a:spcPct val="90000"/>
              </a:lnSpc>
              <a:spcBef>
                <a:spcPts val="499"/>
              </a:spcBef>
              <a:buClr>
                <a:srgbClr val="000000"/>
              </a:buClr>
              <a:buFont typeface="Arial"/>
              <a:buChar char="•"/>
            </a:pPr>
            <a:r>
              <a:rPr lang="en-US" sz="2400" b="0" strike="noStrike" spc="-1">
                <a:solidFill>
                  <a:srgbClr val="000000"/>
                </a:solidFill>
                <a:latin typeface="Arial"/>
                <a:ea typeface="Arial"/>
              </a:rPr>
              <a:t>21st Mech DIV assessed still holding defensive positions east of Hatay (in the absence of any observations otherwise from our forces in the area).</a:t>
            </a:r>
            <a:endParaRPr lang="en-US" sz="2400" b="0" strike="noStrike" spc="-1">
              <a:latin typeface="Calibri"/>
            </a:endParaRPr>
          </a:p>
          <a:p>
            <a:pPr marL="685800" lvl="1" indent="-227880">
              <a:lnSpc>
                <a:spcPct val="90000"/>
              </a:lnSpc>
              <a:spcBef>
                <a:spcPts val="499"/>
              </a:spcBef>
              <a:buClr>
                <a:srgbClr val="000000"/>
              </a:buClr>
              <a:buFont typeface="Arial"/>
              <a:buChar char="•"/>
            </a:pPr>
            <a:r>
              <a:rPr lang="en-US" sz="2400" b="0" strike="noStrike" spc="-1">
                <a:solidFill>
                  <a:srgbClr val="000000"/>
                </a:solidFill>
                <a:latin typeface="Arial"/>
                <a:ea typeface="Arial"/>
              </a:rPr>
              <a:t>22nd Motorised division assessed still holding defensive positions south of Hatay.  Observations of SAMs indicate no movement of HQ or GRAD units.</a:t>
            </a:r>
            <a:endParaRPr lang="en-US" sz="2400" b="0" strike="noStrike" spc="-1">
              <a:latin typeface="Calibri"/>
            </a:endParaRPr>
          </a:p>
          <a:p>
            <a:pPr marL="685800" lvl="1" indent="-227880">
              <a:lnSpc>
                <a:spcPct val="90000"/>
              </a:lnSpc>
              <a:spcBef>
                <a:spcPts val="499"/>
              </a:spcBef>
              <a:buClr>
                <a:srgbClr val="000000"/>
              </a:buClr>
              <a:buFont typeface="Arial"/>
              <a:buChar char="•"/>
            </a:pPr>
            <a:r>
              <a:rPr lang="en-US" sz="2400" b="0" strike="noStrike" spc="-1">
                <a:solidFill>
                  <a:srgbClr val="000000"/>
                </a:solidFill>
                <a:latin typeface="Arial"/>
                <a:ea typeface="Arial"/>
              </a:rPr>
              <a:t>If resources allow, an attack on the GRAD units would reduce the pressure on our forces at Hatay, and destruction of the HQs would reduce the chances of an attack on Hatay.</a:t>
            </a:r>
            <a:endParaRPr lang="en-US" sz="2400" b="0" strike="noStrike" spc="-1">
              <a:latin typeface="Calibri"/>
            </a:endParaRPr>
          </a:p>
          <a:p>
            <a:pPr>
              <a:lnSpc>
                <a:spcPct val="90000"/>
              </a:lnSpc>
              <a:spcBef>
                <a:spcPts val="1001"/>
              </a:spcBef>
            </a:pPr>
            <a:endParaRPr lang="en-US" sz="2400" b="0" strike="noStrike" spc="-1">
              <a:latin typeface="Calibri"/>
            </a:endParaRPr>
          </a:p>
          <a:p>
            <a:pPr>
              <a:lnSpc>
                <a:spcPct val="90000"/>
              </a:lnSpc>
              <a:spcBef>
                <a:spcPts val="1001"/>
              </a:spcBef>
            </a:pPr>
            <a:endParaRPr lang="en-US" sz="2400" b="0" strike="noStrike" spc="-1">
              <a:latin typeface="Calibri"/>
            </a:endParaRPr>
          </a:p>
        </p:txBody>
      </p:sp>
      <p:pic>
        <p:nvPicPr>
          <p:cNvPr id="229" name="Picture 2"/>
          <p:cNvPicPr/>
          <p:nvPr/>
        </p:nvPicPr>
        <p:blipFill>
          <a:blip r:embed="rId2"/>
          <a:stretch/>
        </p:blipFill>
        <p:spPr>
          <a:xfrm>
            <a:off x="7209000" y="1332000"/>
            <a:ext cx="4295160" cy="5066640"/>
          </a:xfrm>
          <a:prstGeom prst="rect">
            <a:avLst/>
          </a:prstGeom>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Title 1"/>
          <p:cNvSpPr/>
          <p:nvPr/>
        </p:nvSpPr>
        <p:spPr>
          <a:xfrm>
            <a:off x="838080" y="365040"/>
            <a:ext cx="10513080" cy="1323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GB" sz="4400" b="0" strike="noStrike" spc="-1">
                <a:solidFill>
                  <a:srgbClr val="000000"/>
                </a:solidFill>
                <a:latin typeface="Calibri Light"/>
                <a:ea typeface="DejaVu Sans"/>
              </a:rPr>
              <a:t>D5 Enemy Situation/BDA - Ground</a:t>
            </a:r>
            <a:endParaRPr lang="en-US" sz="4400" b="0" strike="noStrike" spc="-1">
              <a:latin typeface="Calibri"/>
            </a:endParaRPr>
          </a:p>
        </p:txBody>
      </p:sp>
      <p:sp>
        <p:nvSpPr>
          <p:cNvPr id="231" name="Content Placeholder 2"/>
          <p:cNvSpPr/>
          <p:nvPr/>
        </p:nvSpPr>
        <p:spPr>
          <a:xfrm>
            <a:off x="838080" y="1825560"/>
            <a:ext cx="10513080" cy="4348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fontScale="88000"/>
          </a:bodyPr>
          <a:lstStyle/>
          <a:p>
            <a:pPr marL="228600" indent="-226080">
              <a:lnSpc>
                <a:spcPct val="90000"/>
              </a:lnSpc>
              <a:spcBef>
                <a:spcPts val="1001"/>
              </a:spcBef>
              <a:buClr>
                <a:srgbClr val="000000"/>
              </a:buClr>
              <a:buFont typeface="Arial"/>
              <a:buChar char="•"/>
            </a:pPr>
            <a:r>
              <a:rPr lang="en-US" sz="2800" b="0" strike="noStrike" spc="-1">
                <a:solidFill>
                  <a:srgbClr val="000000"/>
                </a:solidFill>
                <a:latin typeface="Calibri"/>
                <a:ea typeface="DejaVu Sans"/>
              </a:rPr>
              <a:t>5</a:t>
            </a:r>
            <a:r>
              <a:rPr lang="en-US" sz="2800" b="0" strike="noStrike" spc="-1" baseline="30000">
                <a:solidFill>
                  <a:srgbClr val="000000"/>
                </a:solidFill>
                <a:latin typeface="Calibri"/>
                <a:ea typeface="DejaVu Sans"/>
              </a:rPr>
              <a:t>th</a:t>
            </a:r>
            <a:r>
              <a:rPr lang="en-US" sz="2800" b="0" strike="noStrike" spc="-1">
                <a:solidFill>
                  <a:srgbClr val="000000"/>
                </a:solidFill>
                <a:latin typeface="Calibri"/>
                <a:ea typeface="DejaVu Sans"/>
              </a:rPr>
              <a:t> Corps is a big deal!</a:t>
            </a:r>
            <a:endParaRPr lang="en-US" sz="2800" b="0" strike="noStrike" spc="-1">
              <a:latin typeface="Calibri"/>
            </a:endParaRPr>
          </a:p>
          <a:p>
            <a:pPr marL="685800" lvl="1" indent="-226080">
              <a:lnSpc>
                <a:spcPct val="90000"/>
              </a:lnSpc>
              <a:spcBef>
                <a:spcPts val="1001"/>
              </a:spcBef>
              <a:buClr>
                <a:srgbClr val="000000"/>
              </a:buClr>
              <a:buFont typeface="Arial"/>
              <a:buChar char="•"/>
            </a:pPr>
            <a:r>
              <a:rPr lang="en-US" sz="2800" b="0" strike="noStrike" spc="-1">
                <a:solidFill>
                  <a:srgbClr val="000000"/>
                </a:solidFill>
                <a:latin typeface="Calibri"/>
                <a:ea typeface="DejaVu Sans"/>
              </a:rPr>
              <a:t>2 x Armour DIV (includes a total of 8 x SA-15)</a:t>
            </a:r>
            <a:endParaRPr lang="en-US" sz="2800" b="0" strike="noStrike" spc="-1">
              <a:latin typeface="Calibri"/>
            </a:endParaRPr>
          </a:p>
          <a:p>
            <a:pPr marL="685800" lvl="1" indent="-226080">
              <a:lnSpc>
                <a:spcPct val="90000"/>
              </a:lnSpc>
              <a:spcBef>
                <a:spcPts val="1001"/>
              </a:spcBef>
              <a:buClr>
                <a:srgbClr val="000000"/>
              </a:buClr>
              <a:buFont typeface="Arial"/>
              <a:buChar char="•"/>
            </a:pPr>
            <a:r>
              <a:rPr lang="en-US" sz="2800" b="0" strike="noStrike" spc="-1">
                <a:solidFill>
                  <a:srgbClr val="000000"/>
                </a:solidFill>
                <a:latin typeface="Calibri"/>
                <a:ea typeface="DejaVu Sans"/>
              </a:rPr>
              <a:t>1 x Mech DIV (includes 4 x SA-15)</a:t>
            </a:r>
            <a:endParaRPr lang="en-US" sz="2800" b="0" strike="noStrike" spc="-1">
              <a:latin typeface="Calibri"/>
            </a:endParaRPr>
          </a:p>
          <a:p>
            <a:pPr marL="685800" lvl="1" indent="-226080">
              <a:lnSpc>
                <a:spcPct val="90000"/>
              </a:lnSpc>
              <a:spcBef>
                <a:spcPts val="1001"/>
              </a:spcBef>
              <a:buClr>
                <a:srgbClr val="000000"/>
              </a:buClr>
              <a:buFont typeface="Arial"/>
              <a:buChar char="•"/>
            </a:pPr>
            <a:r>
              <a:rPr lang="en-US" sz="2800" b="0" strike="noStrike" spc="-1">
                <a:solidFill>
                  <a:srgbClr val="000000"/>
                </a:solidFill>
                <a:latin typeface="Calibri"/>
                <a:ea typeface="DejaVu Sans"/>
              </a:rPr>
              <a:t>1 x Mot DIV (includes 4 x SA-15)</a:t>
            </a:r>
            <a:endParaRPr lang="en-US" sz="2800" b="0" strike="noStrike" spc="-1">
              <a:latin typeface="Calibri"/>
            </a:endParaRPr>
          </a:p>
          <a:p>
            <a:pPr marL="685800" lvl="1" indent="-226080">
              <a:lnSpc>
                <a:spcPct val="90000"/>
              </a:lnSpc>
              <a:spcBef>
                <a:spcPts val="1001"/>
              </a:spcBef>
              <a:buClr>
                <a:srgbClr val="000000"/>
              </a:buClr>
              <a:buFont typeface="Arial"/>
              <a:buChar char="•"/>
            </a:pPr>
            <a:r>
              <a:rPr lang="en-US" sz="2800" b="0" strike="noStrike" spc="-1">
                <a:solidFill>
                  <a:srgbClr val="000000"/>
                </a:solidFill>
                <a:latin typeface="Calibri"/>
                <a:ea typeface="DejaVu Sans"/>
              </a:rPr>
              <a:t>Heavy Rocket Arty Regt</a:t>
            </a:r>
            <a:endParaRPr lang="en-US" sz="2800" b="0" strike="noStrike" spc="-1">
              <a:latin typeface="Calibri"/>
            </a:endParaRPr>
          </a:p>
          <a:p>
            <a:pPr marL="685800" lvl="1" indent="-226080">
              <a:lnSpc>
                <a:spcPct val="90000"/>
              </a:lnSpc>
              <a:spcBef>
                <a:spcPts val="1001"/>
              </a:spcBef>
              <a:buClr>
                <a:srgbClr val="000000"/>
              </a:buClr>
              <a:buFont typeface="Arial"/>
              <a:buChar char="•"/>
            </a:pPr>
            <a:r>
              <a:rPr lang="en-US" sz="2800" b="0" strike="noStrike" spc="-1">
                <a:solidFill>
                  <a:srgbClr val="000000"/>
                </a:solidFill>
                <a:latin typeface="Calibri"/>
                <a:ea typeface="DejaVu Sans"/>
              </a:rPr>
              <a:t>Air Defence DIV (1 x SA-6 + 2 x SA-11)</a:t>
            </a:r>
            <a:endParaRPr lang="en-US" sz="2800" b="0" strike="noStrike" spc="-1">
              <a:latin typeface="Calibri"/>
            </a:endParaRPr>
          </a:p>
          <a:p>
            <a:pPr marL="228600" indent="-226080">
              <a:lnSpc>
                <a:spcPct val="90000"/>
              </a:lnSpc>
              <a:spcBef>
                <a:spcPts val="1001"/>
              </a:spcBef>
              <a:buClr>
                <a:srgbClr val="000000"/>
              </a:buClr>
              <a:buFont typeface="Arial"/>
              <a:buChar char="•"/>
            </a:pPr>
            <a:r>
              <a:rPr lang="en-US" sz="2800" b="0" strike="noStrike" spc="-1">
                <a:solidFill>
                  <a:srgbClr val="000000"/>
                </a:solidFill>
                <a:latin typeface="Calibri"/>
                <a:ea typeface="DejaVu Sans"/>
              </a:rPr>
              <a:t>Arrival of this Corps provides many options to the Syrians, and the new air defenses can severely impede our ability to provide air support to LCC.</a:t>
            </a:r>
            <a:endParaRPr lang="en-US" sz="2800" b="0" strike="noStrike" spc="-1">
              <a:latin typeface="Calibri"/>
            </a:endParaRPr>
          </a:p>
          <a:p>
            <a:pPr marL="228600" indent="-226080">
              <a:lnSpc>
                <a:spcPct val="90000"/>
              </a:lnSpc>
              <a:spcBef>
                <a:spcPts val="1001"/>
              </a:spcBef>
              <a:buClr>
                <a:srgbClr val="000000"/>
              </a:buClr>
              <a:buFont typeface="Arial"/>
              <a:buChar char="•"/>
            </a:pPr>
            <a:r>
              <a:rPr lang="en-US" sz="2800" b="0" strike="noStrike" spc="-1">
                <a:solidFill>
                  <a:srgbClr val="000000"/>
                </a:solidFill>
                <a:latin typeface="Calibri"/>
                <a:ea typeface="DejaVu Sans"/>
              </a:rPr>
              <a:t>Deployment timescale expected between 4-7 days.  Could consider sending SOF team to monitor activity at the base in Palmyra to give warning of movement.</a:t>
            </a:r>
            <a:endParaRPr lang="en-US" sz="2800" b="0" strike="noStrike" spc="-1">
              <a:latin typeface="Calibri"/>
            </a:endParaRPr>
          </a:p>
        </p:txBody>
      </p:sp>
      <p:pic>
        <p:nvPicPr>
          <p:cNvPr id="232" name="Bilde 3" descr="Virtual Intelligence Service only logo.PNG"/>
          <p:cNvPicPr/>
          <p:nvPr/>
        </p:nvPicPr>
        <p:blipFill>
          <a:blip r:embed="rId3"/>
          <a:stretch/>
        </p:blipFill>
        <p:spPr>
          <a:xfrm>
            <a:off x="11506320" y="8640"/>
            <a:ext cx="657720" cy="578520"/>
          </a:xfrm>
          <a:prstGeom prst="rect">
            <a:avLst/>
          </a:prstGeom>
          <a:ln w="0">
            <a:noFill/>
          </a:ln>
        </p:spPr>
      </p:pic>
      <p:pic>
        <p:nvPicPr>
          <p:cNvPr id="233" name="Picture 4"/>
          <p:cNvPicPr/>
          <p:nvPr/>
        </p:nvPicPr>
        <p:blipFill>
          <a:blip r:embed="rId4"/>
          <a:stretch/>
        </p:blipFill>
        <p:spPr>
          <a:xfrm>
            <a:off x="0" y="0"/>
            <a:ext cx="783360" cy="626400"/>
          </a:xfrm>
          <a:prstGeom prst="rect">
            <a:avLst/>
          </a:prstGeom>
          <a:ln w="0">
            <a:noFill/>
          </a:ln>
        </p:spPr>
      </p:pic>
      <p:sp>
        <p:nvSpPr>
          <p:cNvPr id="234" name="TekstSylinder 5"/>
          <p:cNvSpPr/>
          <p:nvPr/>
        </p:nvSpPr>
        <p:spPr>
          <a:xfrm>
            <a:off x="0" y="6400800"/>
            <a:ext cx="1218960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800" b="1" strike="noStrike" spc="-1">
                <a:solidFill>
                  <a:srgbClr val="808080"/>
                </a:solidFill>
                <a:latin typeface="Calibri"/>
                <a:ea typeface="DejaVu Sans"/>
              </a:rPr>
              <a:t>DISCLAIMER:</a:t>
            </a:r>
            <a:endParaRPr lang="en-US" sz="800" b="0" strike="noStrike" spc="-1">
              <a:latin typeface="Calibri"/>
            </a:endParaRPr>
          </a:p>
          <a:p>
            <a:pPr algn="ctr">
              <a:lnSpc>
                <a:spcPct val="100000"/>
              </a:lnSpc>
            </a:pPr>
            <a:r>
              <a:rPr lang="en-US" sz="800" b="0" strike="noStrike" spc="-1">
                <a:solidFill>
                  <a:srgbClr val="808080"/>
                </a:solidFill>
                <a:latin typeface="Calibri"/>
                <a:ea typeface="DejaVu Sans"/>
              </a:rPr>
              <a:t>This is for multiplayer online gaming using the Digital Combat Systems simulation software published by Eagle Dynamics. The information is not in any way suitable for real world use or operations.</a:t>
            </a:r>
            <a:endParaRPr lang="en-US" sz="800" b="0" strike="noStrike" spc="-1">
              <a:latin typeface="Calibri"/>
            </a:endParaRPr>
          </a:p>
          <a:p>
            <a:pPr algn="ctr">
              <a:lnSpc>
                <a:spcPct val="100000"/>
              </a:lnSpc>
            </a:pPr>
            <a:endParaRPr lang="en-US" sz="800" b="0" strike="noStrike" spc="-1">
              <a:latin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Title 1_3"/>
          <p:cNvSpPr/>
          <p:nvPr/>
        </p:nvSpPr>
        <p:spPr>
          <a:xfrm>
            <a:off x="838080" y="365040"/>
            <a:ext cx="10513080" cy="1323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GB" sz="4400" b="0" strike="noStrike" spc="-1">
                <a:solidFill>
                  <a:srgbClr val="000000"/>
                </a:solidFill>
                <a:latin typeface="Calibri Light"/>
                <a:ea typeface="DejaVu Sans"/>
              </a:rPr>
              <a:t>D5 Enemy Situation/BDA - IADS</a:t>
            </a:r>
            <a:endParaRPr lang="en-US" sz="4400" b="0" strike="noStrike" spc="-1">
              <a:latin typeface="Calibri"/>
            </a:endParaRPr>
          </a:p>
        </p:txBody>
      </p:sp>
      <p:sp>
        <p:nvSpPr>
          <p:cNvPr id="236" name="Content Placeholder 2_4"/>
          <p:cNvSpPr/>
          <p:nvPr/>
        </p:nvSpPr>
        <p:spPr>
          <a:xfrm>
            <a:off x="838080" y="1825560"/>
            <a:ext cx="5125680" cy="4348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fontScale="54000"/>
          </a:bodyPr>
          <a:lstStyle/>
          <a:p>
            <a:pPr marL="228600" indent="-226080">
              <a:lnSpc>
                <a:spcPct val="90000"/>
              </a:lnSpc>
              <a:spcBef>
                <a:spcPts val="1001"/>
              </a:spcBef>
              <a:buClr>
                <a:srgbClr val="000000"/>
              </a:buClr>
              <a:buFont typeface="Arial"/>
              <a:buChar char="•"/>
            </a:pPr>
            <a:r>
              <a:rPr lang="en-GB" sz="2800" b="0" strike="noStrike" spc="-1">
                <a:solidFill>
                  <a:srgbClr val="000000"/>
                </a:solidFill>
                <a:latin typeface="Calibri"/>
                <a:ea typeface="DejaVu Sans"/>
              </a:rPr>
              <a:t>No change in IADS situation.</a:t>
            </a:r>
            <a:endParaRPr lang="en-US" sz="2800" b="0" strike="noStrike" spc="-1">
              <a:latin typeface="Calibri"/>
            </a:endParaRPr>
          </a:p>
          <a:p>
            <a:pPr marL="228600" indent="-226080">
              <a:lnSpc>
                <a:spcPct val="90000"/>
              </a:lnSpc>
              <a:spcBef>
                <a:spcPts val="1001"/>
              </a:spcBef>
              <a:buClr>
                <a:srgbClr val="000000"/>
              </a:buClr>
              <a:buFont typeface="Arial"/>
              <a:buChar char="•"/>
            </a:pPr>
            <a:r>
              <a:rPr lang="en-GB" sz="2800" b="0" strike="noStrike" spc="-1">
                <a:solidFill>
                  <a:srgbClr val="000000"/>
                </a:solidFill>
                <a:latin typeface="Calibri"/>
                <a:ea typeface="DejaVu Sans"/>
              </a:rPr>
              <a:t>In Sector West:</a:t>
            </a:r>
            <a:endParaRPr lang="en-US" sz="2800" b="0" strike="noStrike" spc="-1">
              <a:latin typeface="Calibri"/>
            </a:endParaRPr>
          </a:p>
          <a:p>
            <a:pPr marL="685800" lvl="1" indent="-226080">
              <a:lnSpc>
                <a:spcPct val="90000"/>
              </a:lnSpc>
              <a:spcBef>
                <a:spcPts val="499"/>
              </a:spcBef>
              <a:buClr>
                <a:srgbClr val="000000"/>
              </a:buClr>
              <a:buFont typeface="Arial"/>
              <a:buChar char="•"/>
            </a:pPr>
            <a:r>
              <a:rPr lang="en-GB" sz="2400" b="0" strike="noStrike" spc="-1">
                <a:solidFill>
                  <a:srgbClr val="000000"/>
                </a:solidFill>
                <a:latin typeface="Calibri"/>
                <a:ea typeface="DejaVu Sans"/>
              </a:rPr>
              <a:t>Friendly air units continue to enjoy freedom to manoeuvre in the north of the sector and attrit any enemy SAM units that deploy here.</a:t>
            </a:r>
            <a:endParaRPr lang="en-US" sz="2400" b="0" strike="noStrike" spc="-1">
              <a:latin typeface="Calibri"/>
            </a:endParaRPr>
          </a:p>
          <a:p>
            <a:pPr marL="685800" lvl="1" indent="-226080">
              <a:lnSpc>
                <a:spcPct val="90000"/>
              </a:lnSpc>
              <a:spcBef>
                <a:spcPts val="499"/>
              </a:spcBef>
              <a:buClr>
                <a:srgbClr val="000000"/>
              </a:buClr>
              <a:buFont typeface="Arial"/>
              <a:buChar char="•"/>
            </a:pPr>
            <a:r>
              <a:rPr lang="en-GB" sz="2400" b="0" strike="noStrike" spc="-1">
                <a:solidFill>
                  <a:srgbClr val="000000"/>
                </a:solidFill>
                <a:latin typeface="Calibri"/>
                <a:ea typeface="DejaVu Sans"/>
              </a:rPr>
              <a:t>Further units remain in the south of the sector around Tartus and Homs.  Indications of new units near Homs – likely at Air Defence Academy.</a:t>
            </a:r>
            <a:endParaRPr lang="en-US" sz="2400" b="0" strike="noStrike" spc="-1">
              <a:latin typeface="Calibri"/>
            </a:endParaRPr>
          </a:p>
          <a:p>
            <a:pPr marL="685800" lvl="1" indent="-226080">
              <a:lnSpc>
                <a:spcPct val="90000"/>
              </a:lnSpc>
              <a:spcBef>
                <a:spcPts val="499"/>
              </a:spcBef>
              <a:buClr>
                <a:srgbClr val="000000"/>
              </a:buClr>
              <a:buFont typeface="Arial"/>
              <a:buChar char="•"/>
            </a:pPr>
            <a:r>
              <a:rPr lang="en-GB" sz="2400" b="0" strike="noStrike" spc="-1">
                <a:solidFill>
                  <a:srgbClr val="000000"/>
                </a:solidFill>
                <a:latin typeface="Calibri"/>
                <a:ea typeface="DejaVu Sans"/>
              </a:rPr>
              <a:t>Assessed LIKELY that no backup SCC exists in this sector based on pilot observations of SAM behaviour.</a:t>
            </a:r>
            <a:endParaRPr lang="en-US" sz="2400" b="0" strike="noStrike" spc="-1">
              <a:latin typeface="Calibri"/>
            </a:endParaRPr>
          </a:p>
          <a:p>
            <a:pPr marL="228600" indent="-226080">
              <a:lnSpc>
                <a:spcPct val="90000"/>
              </a:lnSpc>
              <a:spcBef>
                <a:spcPts val="1001"/>
              </a:spcBef>
              <a:buClr>
                <a:srgbClr val="000000"/>
              </a:buClr>
              <a:buFont typeface="Arial"/>
              <a:buChar char="•"/>
            </a:pPr>
            <a:r>
              <a:rPr lang="en-GB" sz="2800" b="0" strike="noStrike" spc="-1">
                <a:solidFill>
                  <a:srgbClr val="000000"/>
                </a:solidFill>
                <a:latin typeface="Calibri"/>
                <a:ea typeface="DejaVu Sans"/>
              </a:rPr>
              <a:t>In Sector East</a:t>
            </a:r>
            <a:endParaRPr lang="en-US" sz="2800" b="0" strike="noStrike" spc="-1">
              <a:latin typeface="Calibri"/>
            </a:endParaRPr>
          </a:p>
          <a:p>
            <a:pPr marL="685800" lvl="1" indent="-226080">
              <a:lnSpc>
                <a:spcPct val="90000"/>
              </a:lnSpc>
              <a:spcBef>
                <a:spcPts val="1001"/>
              </a:spcBef>
              <a:buClr>
                <a:srgbClr val="000000"/>
              </a:buClr>
              <a:buFont typeface="Arial"/>
              <a:buChar char="•"/>
            </a:pPr>
            <a:r>
              <a:rPr lang="en-GB" sz="2800" b="0" strike="noStrike" spc="-1">
                <a:solidFill>
                  <a:srgbClr val="000000"/>
                </a:solidFill>
                <a:latin typeface="Calibri"/>
                <a:ea typeface="DejaVu Sans"/>
              </a:rPr>
              <a:t>3 x SA-3 sites degraded (loss of SR) or disabled (loss of SR and TR), plus one SA-11 disabled.</a:t>
            </a:r>
            <a:endParaRPr lang="en-US" sz="2800" b="0" strike="noStrike" spc="-1">
              <a:latin typeface="Calibri"/>
            </a:endParaRPr>
          </a:p>
          <a:p>
            <a:pPr marL="685800" lvl="1" indent="-226080">
              <a:lnSpc>
                <a:spcPct val="90000"/>
              </a:lnSpc>
              <a:spcBef>
                <a:spcPts val="1001"/>
              </a:spcBef>
              <a:buClr>
                <a:srgbClr val="000000"/>
              </a:buClr>
              <a:buFont typeface="Arial"/>
              <a:buChar char="•"/>
            </a:pPr>
            <a:r>
              <a:rPr lang="en-US" sz="2800" b="0" strike="noStrike" spc="-1">
                <a:solidFill>
                  <a:srgbClr val="000000"/>
                </a:solidFill>
                <a:latin typeface="Calibri"/>
                <a:ea typeface="DejaVu Sans"/>
              </a:rPr>
              <a:t>2 x SA-2, 1 x SA-3, 2 x SA-6 and 1 x SA-11 remain fully operational.  Only 1 x SA-2 location known for certain.  SA-6 and -11 observed on D3.1 not seen since</a:t>
            </a:r>
            <a:endParaRPr lang="en-US" sz="2800" b="0" strike="noStrike" spc="-1">
              <a:latin typeface="Calibri"/>
            </a:endParaRPr>
          </a:p>
          <a:p>
            <a:pPr marL="685800" lvl="1" indent="-226080">
              <a:lnSpc>
                <a:spcPct val="90000"/>
              </a:lnSpc>
              <a:spcBef>
                <a:spcPts val="1001"/>
              </a:spcBef>
              <a:buClr>
                <a:srgbClr val="000000"/>
              </a:buClr>
              <a:buFont typeface="Arial"/>
              <a:buChar char="•"/>
            </a:pPr>
            <a:r>
              <a:rPr lang="en-US" sz="2800" b="0" strike="noStrike" spc="-1">
                <a:solidFill>
                  <a:srgbClr val="000000"/>
                </a:solidFill>
                <a:latin typeface="Calibri"/>
                <a:ea typeface="DejaVu Sans"/>
              </a:rPr>
              <a:t>Moving SA-2 may move to protect Palmyra in south-east of sector due to arrival of new MiG-29s.</a:t>
            </a:r>
            <a:endParaRPr lang="en-US" sz="2800" b="0" strike="noStrike" spc="-1">
              <a:latin typeface="Calibri"/>
            </a:endParaRPr>
          </a:p>
          <a:p>
            <a:pPr marL="228600" indent="-226080">
              <a:lnSpc>
                <a:spcPct val="90000"/>
              </a:lnSpc>
              <a:spcBef>
                <a:spcPts val="1001"/>
              </a:spcBef>
              <a:buClr>
                <a:srgbClr val="000000"/>
              </a:buClr>
              <a:buFont typeface="Arial"/>
              <a:buChar char="•"/>
            </a:pPr>
            <a:r>
              <a:rPr lang="en-GB" sz="2800" b="0" strike="noStrike" spc="-1">
                <a:solidFill>
                  <a:srgbClr val="000000"/>
                </a:solidFill>
                <a:latin typeface="Calibri"/>
                <a:ea typeface="DejaVu Sans"/>
              </a:rPr>
              <a:t>In Sector South, no changes.  IADS still fully operational.</a:t>
            </a:r>
            <a:endParaRPr lang="en-US" sz="2800" b="0" strike="noStrike" spc="-1">
              <a:latin typeface="Calibri"/>
            </a:endParaRPr>
          </a:p>
        </p:txBody>
      </p:sp>
      <p:pic>
        <p:nvPicPr>
          <p:cNvPr id="237" name="Bilde 3_4" descr="Virtual Intelligence Service only logo.PNG"/>
          <p:cNvPicPr/>
          <p:nvPr/>
        </p:nvPicPr>
        <p:blipFill>
          <a:blip r:embed="rId3"/>
          <a:stretch/>
        </p:blipFill>
        <p:spPr>
          <a:xfrm>
            <a:off x="11506320" y="8640"/>
            <a:ext cx="657720" cy="578520"/>
          </a:xfrm>
          <a:prstGeom prst="rect">
            <a:avLst/>
          </a:prstGeom>
          <a:ln w="0">
            <a:noFill/>
          </a:ln>
        </p:spPr>
      </p:pic>
      <p:pic>
        <p:nvPicPr>
          <p:cNvPr id="238" name="Picture 4_4"/>
          <p:cNvPicPr/>
          <p:nvPr/>
        </p:nvPicPr>
        <p:blipFill>
          <a:blip r:embed="rId4"/>
          <a:stretch/>
        </p:blipFill>
        <p:spPr>
          <a:xfrm>
            <a:off x="0" y="0"/>
            <a:ext cx="783360" cy="626400"/>
          </a:xfrm>
          <a:prstGeom prst="rect">
            <a:avLst/>
          </a:prstGeom>
          <a:ln w="0">
            <a:noFill/>
          </a:ln>
        </p:spPr>
      </p:pic>
      <p:sp>
        <p:nvSpPr>
          <p:cNvPr id="239" name="TekstSylinder 5_4"/>
          <p:cNvSpPr/>
          <p:nvPr/>
        </p:nvSpPr>
        <p:spPr>
          <a:xfrm>
            <a:off x="0" y="6400800"/>
            <a:ext cx="1218960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800" b="1" strike="noStrike" spc="-1">
                <a:solidFill>
                  <a:srgbClr val="808080"/>
                </a:solidFill>
                <a:latin typeface="Calibri"/>
                <a:ea typeface="DejaVu Sans"/>
              </a:rPr>
              <a:t>DISCLAIMER:</a:t>
            </a:r>
            <a:endParaRPr lang="en-US" sz="800" b="0" strike="noStrike" spc="-1">
              <a:latin typeface="Calibri"/>
            </a:endParaRPr>
          </a:p>
          <a:p>
            <a:pPr algn="ctr">
              <a:lnSpc>
                <a:spcPct val="100000"/>
              </a:lnSpc>
            </a:pPr>
            <a:r>
              <a:rPr lang="en-US" sz="800" b="0" strike="noStrike" spc="-1">
                <a:solidFill>
                  <a:srgbClr val="808080"/>
                </a:solidFill>
                <a:latin typeface="Calibri"/>
                <a:ea typeface="DejaVu Sans"/>
              </a:rPr>
              <a:t>This is for multiplayer online gaming using the Digital Combat Systems simulation software published by Eagle Dynamics. The information is not in any way suitable for real world use or operations.</a:t>
            </a:r>
            <a:endParaRPr lang="en-US" sz="800" b="0" strike="noStrike" spc="-1">
              <a:latin typeface="Calibri"/>
            </a:endParaRPr>
          </a:p>
          <a:p>
            <a:pPr algn="ctr">
              <a:lnSpc>
                <a:spcPct val="100000"/>
              </a:lnSpc>
            </a:pPr>
            <a:endParaRPr lang="en-US" sz="800" b="0" strike="noStrike" spc="-1">
              <a:latin typeface="Calibri"/>
            </a:endParaRPr>
          </a:p>
        </p:txBody>
      </p:sp>
      <p:pic>
        <p:nvPicPr>
          <p:cNvPr id="240" name="Picture 3_1"/>
          <p:cNvPicPr/>
          <p:nvPr/>
        </p:nvPicPr>
        <p:blipFill>
          <a:blip r:embed="rId5"/>
          <a:stretch/>
        </p:blipFill>
        <p:spPr>
          <a:xfrm>
            <a:off x="6139080" y="1297440"/>
            <a:ext cx="5319000" cy="4878360"/>
          </a:xfrm>
          <a:prstGeom prst="rect">
            <a:avLst/>
          </a:prstGeom>
          <a:ln w="0">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Title 1"/>
          <p:cNvSpPr/>
          <p:nvPr/>
        </p:nvSpPr>
        <p:spPr>
          <a:xfrm>
            <a:off x="838080" y="365040"/>
            <a:ext cx="10513080" cy="1323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GB" sz="4400" b="0" strike="noStrike" spc="-1">
                <a:solidFill>
                  <a:srgbClr val="000000"/>
                </a:solidFill>
                <a:latin typeface="Calibri Light"/>
                <a:ea typeface="DejaVu Sans"/>
              </a:rPr>
              <a:t>D5 Enemy Situation/BDA - IADS</a:t>
            </a:r>
            <a:endParaRPr lang="en-US" sz="4400" b="0" strike="noStrike" spc="-1">
              <a:latin typeface="Calibri"/>
            </a:endParaRPr>
          </a:p>
        </p:txBody>
      </p:sp>
      <p:sp>
        <p:nvSpPr>
          <p:cNvPr id="242" name="Content Placeholder 2"/>
          <p:cNvSpPr/>
          <p:nvPr/>
        </p:nvSpPr>
        <p:spPr>
          <a:xfrm>
            <a:off x="838080" y="1825560"/>
            <a:ext cx="10513080" cy="4348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90000"/>
              </a:lnSpc>
              <a:spcBef>
                <a:spcPts val="1001"/>
              </a:spcBef>
              <a:tabLst>
                <a:tab pos="0" algn="l"/>
              </a:tabLst>
            </a:pPr>
            <a:r>
              <a:rPr lang="en-GB" sz="2800" b="0" strike="noStrike" spc="-1">
                <a:solidFill>
                  <a:srgbClr val="000000"/>
                </a:solidFill>
                <a:latin typeface="Calibri"/>
                <a:ea typeface="DejaVu Sans"/>
              </a:rPr>
              <a:t>VIS still recommends on-call SEAD as a minimum (or SEAD organic to package) for strike missions into Syrian territory due to the mobility of SA-6 and SA-11 systems (approx. 30 mins to pack up, a few hours drive within sector, 30 mins to set up – able to reposition within sector between our events).</a:t>
            </a:r>
            <a:endParaRPr lang="en-US" sz="2800" b="0" strike="noStrike" spc="-1">
              <a:latin typeface="Calibri"/>
            </a:endParaRPr>
          </a:p>
          <a:p>
            <a:pPr>
              <a:lnSpc>
                <a:spcPct val="90000"/>
              </a:lnSpc>
              <a:spcBef>
                <a:spcPts val="1001"/>
              </a:spcBef>
              <a:tabLst>
                <a:tab pos="0" algn="l"/>
              </a:tabLst>
            </a:pPr>
            <a:endParaRPr lang="en-US" sz="2800" b="0" strike="noStrike" spc="-1">
              <a:latin typeface="Calibri"/>
            </a:endParaRPr>
          </a:p>
          <a:p>
            <a:pPr>
              <a:lnSpc>
                <a:spcPct val="90000"/>
              </a:lnSpc>
              <a:spcBef>
                <a:spcPts val="1001"/>
              </a:spcBef>
              <a:tabLst>
                <a:tab pos="0" algn="l"/>
              </a:tabLst>
            </a:pPr>
            <a:r>
              <a:rPr lang="en-GB" sz="2800" b="0" strike="noStrike" spc="-1">
                <a:solidFill>
                  <a:srgbClr val="000000"/>
                </a:solidFill>
                <a:latin typeface="Calibri"/>
                <a:ea typeface="DejaVu Sans"/>
              </a:rPr>
              <a:t>Several IADs units assessed to be at or soon to be at the Air Defence Academy (TGT062) (SA-15s, SA-2, </a:t>
            </a:r>
            <a:r>
              <a:rPr lang="en-GB" sz="2800" b="0" i="1" strike="noStrike" spc="-1">
                <a:solidFill>
                  <a:srgbClr val="000000"/>
                </a:solidFill>
                <a:latin typeface="Calibri"/>
                <a:ea typeface="DejaVu Sans"/>
              </a:rPr>
              <a:t>possible</a:t>
            </a:r>
            <a:r>
              <a:rPr lang="en-GB" sz="2800" b="0" strike="noStrike" spc="-1">
                <a:solidFill>
                  <a:srgbClr val="000000"/>
                </a:solidFill>
                <a:latin typeface="Calibri"/>
                <a:ea typeface="DejaVu Sans"/>
              </a:rPr>
              <a:t> SA-6) .  Recommend targeting this in the next 1-2 days to slow the replacement of long range and medium range SAM units and maintain our advantage.</a:t>
            </a:r>
            <a:endParaRPr lang="en-US" sz="2800" b="0" strike="noStrike" spc="-1">
              <a:latin typeface="Calibri"/>
            </a:endParaRPr>
          </a:p>
        </p:txBody>
      </p:sp>
      <p:pic>
        <p:nvPicPr>
          <p:cNvPr id="243" name="Bilde 3" descr="Virtual Intelligence Service only logo.PNG"/>
          <p:cNvPicPr/>
          <p:nvPr/>
        </p:nvPicPr>
        <p:blipFill>
          <a:blip r:embed="rId3"/>
          <a:stretch/>
        </p:blipFill>
        <p:spPr>
          <a:xfrm>
            <a:off x="11506320" y="8640"/>
            <a:ext cx="657720" cy="578520"/>
          </a:xfrm>
          <a:prstGeom prst="rect">
            <a:avLst/>
          </a:prstGeom>
          <a:ln w="0">
            <a:noFill/>
          </a:ln>
        </p:spPr>
      </p:pic>
      <p:pic>
        <p:nvPicPr>
          <p:cNvPr id="244" name="Picture 4"/>
          <p:cNvPicPr/>
          <p:nvPr/>
        </p:nvPicPr>
        <p:blipFill>
          <a:blip r:embed="rId4"/>
          <a:stretch/>
        </p:blipFill>
        <p:spPr>
          <a:xfrm>
            <a:off x="0" y="0"/>
            <a:ext cx="783360" cy="626400"/>
          </a:xfrm>
          <a:prstGeom prst="rect">
            <a:avLst/>
          </a:prstGeom>
          <a:ln w="0">
            <a:noFill/>
          </a:ln>
        </p:spPr>
      </p:pic>
      <p:sp>
        <p:nvSpPr>
          <p:cNvPr id="245" name="TekstSylinder 5"/>
          <p:cNvSpPr/>
          <p:nvPr/>
        </p:nvSpPr>
        <p:spPr>
          <a:xfrm>
            <a:off x="0" y="6400800"/>
            <a:ext cx="1218960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800" b="1" strike="noStrike" spc="-1">
                <a:solidFill>
                  <a:srgbClr val="808080"/>
                </a:solidFill>
                <a:latin typeface="Calibri"/>
                <a:ea typeface="DejaVu Sans"/>
              </a:rPr>
              <a:t>DISCLAIMER:</a:t>
            </a:r>
            <a:endParaRPr lang="en-US" sz="800" b="0" strike="noStrike" spc="-1">
              <a:latin typeface="Calibri"/>
            </a:endParaRPr>
          </a:p>
          <a:p>
            <a:pPr algn="ctr">
              <a:lnSpc>
                <a:spcPct val="100000"/>
              </a:lnSpc>
            </a:pPr>
            <a:r>
              <a:rPr lang="en-US" sz="800" b="0" strike="noStrike" spc="-1">
                <a:solidFill>
                  <a:srgbClr val="808080"/>
                </a:solidFill>
                <a:latin typeface="Calibri"/>
                <a:ea typeface="DejaVu Sans"/>
              </a:rPr>
              <a:t>This is for multiplayer online gaming using the Digital Combat Systems simulation software published by Eagle Dynamics. The information is not in any way suitable for real world use or operations.</a:t>
            </a:r>
            <a:endParaRPr lang="en-US" sz="800" b="0" strike="noStrike" spc="-1">
              <a:latin typeface="Calibri"/>
            </a:endParaRPr>
          </a:p>
          <a:p>
            <a:pPr algn="ctr">
              <a:lnSpc>
                <a:spcPct val="100000"/>
              </a:lnSpc>
            </a:pPr>
            <a:endParaRPr lang="en-US" sz="800" b="0" strike="noStrike" spc="-1">
              <a:latin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Title 1"/>
          <p:cNvSpPr/>
          <p:nvPr/>
        </p:nvSpPr>
        <p:spPr>
          <a:xfrm>
            <a:off x="838080" y="365040"/>
            <a:ext cx="10513080" cy="1323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GB" sz="4400" b="0" strike="noStrike" spc="-1">
                <a:solidFill>
                  <a:srgbClr val="000000"/>
                </a:solidFill>
                <a:latin typeface="Calibri Light"/>
                <a:ea typeface="DejaVu Sans"/>
              </a:rPr>
              <a:t>D5 Situation/BDA - Sea</a:t>
            </a:r>
            <a:endParaRPr lang="en-US" sz="4400" b="0" strike="noStrike" spc="-1">
              <a:latin typeface="Calibri"/>
            </a:endParaRPr>
          </a:p>
        </p:txBody>
      </p:sp>
      <p:sp>
        <p:nvSpPr>
          <p:cNvPr id="247" name="Content Placeholder 2"/>
          <p:cNvSpPr/>
          <p:nvPr/>
        </p:nvSpPr>
        <p:spPr>
          <a:xfrm>
            <a:off x="838080" y="1825560"/>
            <a:ext cx="5128920" cy="4348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fontScale="61000"/>
          </a:bodyPr>
          <a:lstStyle/>
          <a:p>
            <a:pPr marL="228600" indent="-226080">
              <a:lnSpc>
                <a:spcPct val="90000"/>
              </a:lnSpc>
              <a:spcBef>
                <a:spcPts val="1001"/>
              </a:spcBef>
              <a:buClr>
                <a:srgbClr val="000000"/>
              </a:buClr>
              <a:buFont typeface="Arial"/>
              <a:buChar char="•"/>
            </a:pPr>
            <a:r>
              <a:rPr lang="en-GB" sz="2800" b="0" strike="noStrike" spc="-1">
                <a:solidFill>
                  <a:srgbClr val="000000"/>
                </a:solidFill>
                <a:latin typeface="Calibri"/>
                <a:ea typeface="DejaVu Sans"/>
              </a:rPr>
              <a:t>Nothing new to report wrt naval operations</a:t>
            </a:r>
            <a:endParaRPr lang="en-US" sz="2800" b="0" strike="noStrike" spc="-1">
              <a:latin typeface="Calibri"/>
            </a:endParaRPr>
          </a:p>
          <a:p>
            <a:pPr>
              <a:lnSpc>
                <a:spcPct val="90000"/>
              </a:lnSpc>
              <a:spcBef>
                <a:spcPts val="1001"/>
              </a:spcBef>
            </a:pPr>
            <a:endParaRPr lang="en-US" sz="2800" b="0" strike="noStrike" spc="-1">
              <a:latin typeface="Calibri"/>
            </a:endParaRPr>
          </a:p>
          <a:p>
            <a:pPr marL="228600" indent="-226080">
              <a:lnSpc>
                <a:spcPct val="90000"/>
              </a:lnSpc>
              <a:spcBef>
                <a:spcPts val="1001"/>
              </a:spcBef>
              <a:buClr>
                <a:srgbClr val="000000"/>
              </a:buClr>
              <a:buFont typeface="Arial"/>
              <a:buChar char="•"/>
            </a:pPr>
            <a:r>
              <a:rPr lang="en-GB" sz="2800" b="0" strike="noStrike" spc="-1">
                <a:solidFill>
                  <a:srgbClr val="000000"/>
                </a:solidFill>
                <a:latin typeface="Calibri"/>
                <a:ea typeface="DejaVu Sans"/>
              </a:rPr>
              <a:t>Remaining Syrian units are:</a:t>
            </a:r>
            <a:endParaRPr lang="en-US" sz="2800" b="0" strike="noStrike" spc="-1">
              <a:latin typeface="Calibri"/>
            </a:endParaRPr>
          </a:p>
          <a:p>
            <a:pPr marL="685800" lvl="1" indent="-226080">
              <a:lnSpc>
                <a:spcPct val="90000"/>
              </a:lnSpc>
              <a:spcBef>
                <a:spcPts val="1001"/>
              </a:spcBef>
              <a:buClr>
                <a:srgbClr val="000000"/>
              </a:buClr>
              <a:buFont typeface="Arial"/>
              <a:buChar char="•"/>
            </a:pPr>
            <a:r>
              <a:rPr lang="en-GB" sz="2800" b="0" strike="noStrike" spc="-1">
                <a:solidFill>
                  <a:srgbClr val="000000"/>
                </a:solidFill>
                <a:latin typeface="Calibri"/>
                <a:ea typeface="DejaVu Sans"/>
              </a:rPr>
              <a:t>2 x Molniya patrol boat at sea</a:t>
            </a:r>
            <a:endParaRPr lang="en-US" sz="2800" b="0" strike="noStrike" spc="-1">
              <a:latin typeface="Calibri"/>
            </a:endParaRPr>
          </a:p>
          <a:p>
            <a:pPr marL="685800" lvl="1" indent="-226080">
              <a:lnSpc>
                <a:spcPct val="90000"/>
              </a:lnSpc>
              <a:spcBef>
                <a:spcPts val="1001"/>
              </a:spcBef>
              <a:buClr>
                <a:srgbClr val="000000"/>
              </a:buClr>
              <a:buFont typeface="Arial"/>
              <a:buChar char="•"/>
            </a:pPr>
            <a:r>
              <a:rPr lang="en-GB" sz="2800" b="0" strike="noStrike" spc="-1">
                <a:solidFill>
                  <a:srgbClr val="000000"/>
                </a:solidFill>
                <a:latin typeface="Calibri"/>
                <a:ea typeface="DejaVu Sans"/>
              </a:rPr>
              <a:t>2 x Rezny frigate – in Tartus</a:t>
            </a:r>
            <a:endParaRPr lang="en-US" sz="2800" b="0" strike="noStrike" spc="-1">
              <a:latin typeface="Calibri"/>
            </a:endParaRPr>
          </a:p>
          <a:p>
            <a:pPr marL="360">
              <a:lnSpc>
                <a:spcPct val="90000"/>
              </a:lnSpc>
              <a:spcBef>
                <a:spcPts val="1001"/>
              </a:spcBef>
            </a:pPr>
            <a:r>
              <a:rPr lang="en-GB" sz="2800" b="0" strike="noStrike" spc="-1">
                <a:solidFill>
                  <a:srgbClr val="000000"/>
                </a:solidFill>
                <a:latin typeface="Calibri"/>
                <a:ea typeface="DejaVu Sans"/>
              </a:rPr>
              <a:t>   Syrian navy still presents a threat to JCTF logistics.</a:t>
            </a:r>
            <a:endParaRPr lang="en-US" sz="2800" b="0" strike="noStrike" spc="-1">
              <a:latin typeface="Calibri"/>
            </a:endParaRPr>
          </a:p>
          <a:p>
            <a:pPr marL="228600" indent="-226080">
              <a:lnSpc>
                <a:spcPct val="90000"/>
              </a:lnSpc>
              <a:spcBef>
                <a:spcPts val="1001"/>
              </a:spcBef>
              <a:buClr>
                <a:srgbClr val="000000"/>
              </a:buClr>
              <a:buFont typeface="Arial"/>
              <a:buChar char="•"/>
            </a:pPr>
            <a:r>
              <a:rPr lang="en-GB" sz="2800" b="0" strike="noStrike" spc="-1">
                <a:solidFill>
                  <a:srgbClr val="000000"/>
                </a:solidFill>
                <a:latin typeface="Calibri"/>
                <a:ea typeface="DejaVu Sans"/>
              </a:rPr>
              <a:t>Significant and growing Russian presence.  Currently not known how actively they will enforce the embargo.  Chinese SAG en-route but LIKELY will not arrive for some time.</a:t>
            </a:r>
            <a:endParaRPr lang="en-US" sz="2800" b="0" strike="noStrike" spc="-1">
              <a:latin typeface="Calibri"/>
            </a:endParaRPr>
          </a:p>
          <a:p>
            <a:pPr marL="228600" indent="-226080">
              <a:lnSpc>
                <a:spcPct val="90000"/>
              </a:lnSpc>
              <a:spcBef>
                <a:spcPts val="1001"/>
              </a:spcBef>
              <a:buClr>
                <a:srgbClr val="000000"/>
              </a:buClr>
              <a:buFont typeface="Arial"/>
              <a:buChar char="•"/>
            </a:pPr>
            <a:r>
              <a:rPr lang="en-GB" sz="2800" b="0" strike="noStrike" spc="-1">
                <a:solidFill>
                  <a:srgbClr val="000000"/>
                </a:solidFill>
                <a:latin typeface="Calibri"/>
                <a:ea typeface="DejaVu Sans"/>
              </a:rPr>
              <a:t>VIS recommendations remain as for D4:</a:t>
            </a:r>
            <a:endParaRPr lang="en-US" sz="2800" b="0" strike="noStrike" spc="-1">
              <a:latin typeface="Calibri"/>
            </a:endParaRPr>
          </a:p>
          <a:p>
            <a:pPr marL="685800" lvl="1" indent="-226080">
              <a:lnSpc>
                <a:spcPct val="90000"/>
              </a:lnSpc>
              <a:spcBef>
                <a:spcPts val="1001"/>
              </a:spcBef>
              <a:buClr>
                <a:srgbClr val="000000"/>
              </a:buClr>
              <a:buFont typeface="Arial"/>
              <a:buChar char="•"/>
            </a:pPr>
            <a:r>
              <a:rPr lang="en-GB" sz="2800" b="0" strike="noStrike" spc="-1">
                <a:solidFill>
                  <a:srgbClr val="000000"/>
                </a:solidFill>
                <a:latin typeface="Calibri"/>
                <a:ea typeface="DejaVu Sans"/>
              </a:rPr>
              <a:t>JCTF shipping is routed to stay at least 55 nautical miles from the Lebanese coast</a:t>
            </a:r>
            <a:endParaRPr lang="en-US" sz="2800" b="0" strike="noStrike" spc="-1">
              <a:latin typeface="Calibri"/>
            </a:endParaRPr>
          </a:p>
          <a:p>
            <a:pPr marL="685800" lvl="1" indent="-226080">
              <a:lnSpc>
                <a:spcPct val="90000"/>
              </a:lnSpc>
              <a:spcBef>
                <a:spcPts val="1001"/>
              </a:spcBef>
              <a:buClr>
                <a:srgbClr val="000000"/>
              </a:buClr>
              <a:buFont typeface="Arial"/>
              <a:buChar char="•"/>
            </a:pPr>
            <a:r>
              <a:rPr lang="en-US" sz="2800" b="0" strike="noStrike" spc="-1">
                <a:solidFill>
                  <a:srgbClr val="000000"/>
                </a:solidFill>
                <a:latin typeface="Calibri"/>
                <a:ea typeface="DejaVu Sans"/>
              </a:rPr>
              <a:t>If logistics security becomes a priority, target the Molniyas and Reznys directly</a:t>
            </a:r>
            <a:endParaRPr lang="en-US" sz="2800" b="0" strike="noStrike" spc="-1">
              <a:latin typeface="Calibri"/>
            </a:endParaRPr>
          </a:p>
        </p:txBody>
      </p:sp>
      <p:pic>
        <p:nvPicPr>
          <p:cNvPr id="248" name="Bilde 3" descr="Virtual Intelligence Service only logo.PNG"/>
          <p:cNvPicPr/>
          <p:nvPr/>
        </p:nvPicPr>
        <p:blipFill>
          <a:blip r:embed="rId3"/>
          <a:stretch/>
        </p:blipFill>
        <p:spPr>
          <a:xfrm>
            <a:off x="11506320" y="8640"/>
            <a:ext cx="657720" cy="578520"/>
          </a:xfrm>
          <a:prstGeom prst="rect">
            <a:avLst/>
          </a:prstGeom>
          <a:ln w="0">
            <a:noFill/>
          </a:ln>
        </p:spPr>
      </p:pic>
      <p:pic>
        <p:nvPicPr>
          <p:cNvPr id="249" name="Picture 4"/>
          <p:cNvPicPr/>
          <p:nvPr/>
        </p:nvPicPr>
        <p:blipFill>
          <a:blip r:embed="rId4"/>
          <a:stretch/>
        </p:blipFill>
        <p:spPr>
          <a:xfrm>
            <a:off x="0" y="0"/>
            <a:ext cx="783360" cy="626400"/>
          </a:xfrm>
          <a:prstGeom prst="rect">
            <a:avLst/>
          </a:prstGeom>
          <a:ln w="0">
            <a:noFill/>
          </a:ln>
        </p:spPr>
      </p:pic>
      <p:sp>
        <p:nvSpPr>
          <p:cNvPr id="250" name="TekstSylinder 5"/>
          <p:cNvSpPr/>
          <p:nvPr/>
        </p:nvSpPr>
        <p:spPr>
          <a:xfrm>
            <a:off x="0" y="6400800"/>
            <a:ext cx="1218960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800" b="1" strike="noStrike" spc="-1">
                <a:solidFill>
                  <a:srgbClr val="808080"/>
                </a:solidFill>
                <a:latin typeface="Calibri"/>
                <a:ea typeface="DejaVu Sans"/>
              </a:rPr>
              <a:t>DISCLAIMER:</a:t>
            </a:r>
            <a:endParaRPr lang="en-US" sz="800" b="0" strike="noStrike" spc="-1">
              <a:latin typeface="Calibri"/>
            </a:endParaRPr>
          </a:p>
          <a:p>
            <a:pPr algn="ctr">
              <a:lnSpc>
                <a:spcPct val="100000"/>
              </a:lnSpc>
            </a:pPr>
            <a:r>
              <a:rPr lang="en-US" sz="800" b="0" strike="noStrike" spc="-1">
                <a:solidFill>
                  <a:srgbClr val="808080"/>
                </a:solidFill>
                <a:latin typeface="Calibri"/>
                <a:ea typeface="DejaVu Sans"/>
              </a:rPr>
              <a:t>This is for multiplayer online gaming using the Digital Combat Systems simulation software published by Eagle Dynamics. The information is not in any way suitable for real world use or operations.</a:t>
            </a:r>
            <a:endParaRPr lang="en-US" sz="800" b="0" strike="noStrike" spc="-1">
              <a:latin typeface="Calibri"/>
            </a:endParaRPr>
          </a:p>
          <a:p>
            <a:pPr algn="ctr">
              <a:lnSpc>
                <a:spcPct val="100000"/>
              </a:lnSpc>
            </a:pPr>
            <a:endParaRPr lang="en-US" sz="800" b="0" strike="noStrike" spc="-1">
              <a:latin typeface="Calibri"/>
            </a:endParaRPr>
          </a:p>
        </p:txBody>
      </p:sp>
      <p:pic>
        <p:nvPicPr>
          <p:cNvPr id="251" name="Picture 10"/>
          <p:cNvPicPr/>
          <p:nvPr/>
        </p:nvPicPr>
        <p:blipFill>
          <a:blip r:embed="rId5"/>
          <a:stretch/>
        </p:blipFill>
        <p:spPr>
          <a:xfrm>
            <a:off x="6879600" y="1300320"/>
            <a:ext cx="4344480" cy="5076720"/>
          </a:xfrm>
          <a:prstGeom prst="rect">
            <a:avLst/>
          </a:prstGeom>
          <a:ln w="0">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itle 1"/>
          <p:cNvSpPr/>
          <p:nvPr/>
        </p:nvSpPr>
        <p:spPr>
          <a:xfrm>
            <a:off x="838080" y="365040"/>
            <a:ext cx="10513080" cy="1323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GB" sz="4400" b="0" strike="noStrike" spc="-1">
                <a:solidFill>
                  <a:srgbClr val="000000"/>
                </a:solidFill>
                <a:latin typeface="Calibri Light"/>
                <a:ea typeface="DejaVu Sans"/>
              </a:rPr>
              <a:t>D5 Enemy Situation/BDA - WMDs</a:t>
            </a:r>
            <a:endParaRPr lang="en-US" sz="4400" b="0" strike="noStrike" spc="-1">
              <a:latin typeface="Calibri"/>
            </a:endParaRPr>
          </a:p>
        </p:txBody>
      </p:sp>
      <p:sp>
        <p:nvSpPr>
          <p:cNvPr id="253" name="Content Placeholder 2"/>
          <p:cNvSpPr/>
          <p:nvPr/>
        </p:nvSpPr>
        <p:spPr>
          <a:xfrm>
            <a:off x="838080" y="1825560"/>
            <a:ext cx="10513080" cy="4348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fontScale="74000"/>
          </a:bodyPr>
          <a:lstStyle/>
          <a:p>
            <a:pPr marL="228600" indent="-226080">
              <a:lnSpc>
                <a:spcPct val="90000"/>
              </a:lnSpc>
              <a:spcBef>
                <a:spcPts val="1001"/>
              </a:spcBef>
              <a:buClr>
                <a:srgbClr val="000000"/>
              </a:buClr>
              <a:buFont typeface="Arial"/>
              <a:buChar char="•"/>
            </a:pPr>
            <a:r>
              <a:rPr lang="en-GB" sz="2800" b="0" strike="noStrike" spc="-1">
                <a:solidFill>
                  <a:srgbClr val="000000"/>
                </a:solidFill>
                <a:latin typeface="Calibri"/>
                <a:ea typeface="DejaVu Sans"/>
              </a:rPr>
              <a:t>622</a:t>
            </a:r>
            <a:r>
              <a:rPr lang="en-GB" sz="2800" b="0" strike="noStrike" spc="-1" baseline="30000">
                <a:solidFill>
                  <a:srgbClr val="000000"/>
                </a:solidFill>
                <a:latin typeface="Calibri"/>
                <a:ea typeface="DejaVu Sans"/>
              </a:rPr>
              <a:t>nd</a:t>
            </a:r>
            <a:r>
              <a:rPr lang="en-GB" sz="2800" b="0" strike="noStrike" spc="-1">
                <a:solidFill>
                  <a:srgbClr val="000000"/>
                </a:solidFill>
                <a:latin typeface="Calibri"/>
                <a:ea typeface="DejaVu Sans"/>
              </a:rPr>
              <a:t> Scud Regiment (Aleppo) has moved to Alert Status 1.  TELs have moved out of base and into hiding.  To launch, they would need to rendezvous with a fuel truck from the storage sights at either the 622</a:t>
            </a:r>
            <a:r>
              <a:rPr lang="en-GB" sz="2800" b="0" strike="noStrike" spc="-1" baseline="30000">
                <a:solidFill>
                  <a:srgbClr val="000000"/>
                </a:solidFill>
                <a:latin typeface="Calibri"/>
                <a:ea typeface="DejaVu Sans"/>
              </a:rPr>
              <a:t>nd</a:t>
            </a:r>
            <a:r>
              <a:rPr lang="en-GB" sz="2800" b="0" strike="noStrike" spc="-1">
                <a:solidFill>
                  <a:srgbClr val="000000"/>
                </a:solidFill>
                <a:latin typeface="Calibri"/>
                <a:ea typeface="DejaVu Sans"/>
              </a:rPr>
              <a:t> Base or the Rocket Fuel Factory (both in Aleppo, both under watch by SoF).</a:t>
            </a:r>
            <a:endParaRPr lang="en-US" sz="2800" b="0" strike="noStrike" spc="-1">
              <a:latin typeface="Calibri"/>
            </a:endParaRPr>
          </a:p>
          <a:p>
            <a:pPr marL="228600" indent="-226080">
              <a:lnSpc>
                <a:spcPct val="90000"/>
              </a:lnSpc>
              <a:spcBef>
                <a:spcPts val="1001"/>
              </a:spcBef>
              <a:buClr>
                <a:srgbClr val="000000"/>
              </a:buClr>
              <a:buFont typeface="Arial"/>
              <a:buChar char="•"/>
            </a:pPr>
            <a:r>
              <a:rPr lang="en-GB" sz="2800" b="0" strike="noStrike" spc="-1">
                <a:solidFill>
                  <a:srgbClr val="000000"/>
                </a:solidFill>
                <a:latin typeface="Calibri"/>
                <a:ea typeface="DejaVu Sans"/>
              </a:rPr>
              <a:t>No sign of fuel being moved from either location, therefore it is LIKELY that the fuel storage remains a critical vulnerability of the WMD system.</a:t>
            </a:r>
            <a:endParaRPr lang="en-US" sz="2800" b="0" strike="noStrike" spc="-1">
              <a:latin typeface="Calibri"/>
            </a:endParaRPr>
          </a:p>
          <a:p>
            <a:pPr marL="228600" indent="-226080">
              <a:lnSpc>
                <a:spcPct val="90000"/>
              </a:lnSpc>
              <a:spcBef>
                <a:spcPts val="1001"/>
              </a:spcBef>
              <a:buClr>
                <a:srgbClr val="000000"/>
              </a:buClr>
              <a:buFont typeface="Arial"/>
              <a:buChar char="•"/>
            </a:pPr>
            <a:r>
              <a:rPr lang="en-GB" sz="2800" b="0" strike="noStrike" spc="-1">
                <a:solidFill>
                  <a:srgbClr val="000000"/>
                </a:solidFill>
                <a:latin typeface="Calibri"/>
                <a:ea typeface="DejaVu Sans"/>
              </a:rPr>
              <a:t>Remaining Scud Regiments </a:t>
            </a:r>
            <a:r>
              <a:rPr lang="en-US" sz="2800" b="0" strike="noStrike" spc="-1">
                <a:solidFill>
                  <a:srgbClr val="000000"/>
                </a:solidFill>
                <a:latin typeface="Calibri"/>
                <a:ea typeface="DejaVu Sans"/>
              </a:rPr>
              <a:t>(both near Damascus) have moved to Alert Status 2.  Able to leave base at 30 mins notice.</a:t>
            </a:r>
            <a:endParaRPr lang="en-US" sz="2800" b="0" strike="noStrike" spc="-1">
              <a:latin typeface="Calibri"/>
            </a:endParaRPr>
          </a:p>
          <a:p>
            <a:pPr marL="228600" indent="-226080">
              <a:lnSpc>
                <a:spcPct val="90000"/>
              </a:lnSpc>
              <a:spcBef>
                <a:spcPts val="1001"/>
              </a:spcBef>
              <a:buClr>
                <a:srgbClr val="000000"/>
              </a:buClr>
              <a:buFont typeface="Arial"/>
              <a:buChar char="•"/>
            </a:pPr>
            <a:r>
              <a:rPr lang="en-US" sz="2800" b="0" strike="noStrike" spc="-1">
                <a:solidFill>
                  <a:srgbClr val="000000"/>
                </a:solidFill>
                <a:latin typeface="Calibri"/>
                <a:ea typeface="DejaVu Sans"/>
              </a:rPr>
              <a:t>SCUD test carried out during D5.  It is not currently known where the fuel for this launch came from, as no activity was detected by SOF teams observing Aleppo SCUD base and the Rocket Fuel Factory. No other fuel storage known and currently assumed that some fuel trucks were not at the base when our SOF teams arrived.</a:t>
            </a:r>
            <a:endParaRPr lang="en-US" sz="2800" b="0" strike="noStrike" spc="-1">
              <a:latin typeface="Calibri"/>
            </a:endParaRPr>
          </a:p>
          <a:p>
            <a:pPr marL="228600" indent="-226080">
              <a:lnSpc>
                <a:spcPct val="90000"/>
              </a:lnSpc>
              <a:spcBef>
                <a:spcPts val="1001"/>
              </a:spcBef>
              <a:buClr>
                <a:srgbClr val="000000"/>
              </a:buClr>
              <a:buFont typeface="Arial"/>
              <a:buChar char="•"/>
            </a:pPr>
            <a:r>
              <a:rPr lang="en-US" sz="2800" b="0" strike="noStrike" spc="-1">
                <a:solidFill>
                  <a:srgbClr val="FF0000"/>
                </a:solidFill>
                <a:latin typeface="Calibri"/>
                <a:ea typeface="DejaVu Sans"/>
              </a:rPr>
              <a:t>Recommend holding back 8 x  </a:t>
            </a:r>
            <a:r>
              <a:rPr lang="en-GB" sz="2800" b="0" strike="noStrike" spc="-1">
                <a:solidFill>
                  <a:srgbClr val="FF0000"/>
                </a:solidFill>
                <a:latin typeface="Calibri"/>
                <a:ea typeface="DejaVu Sans"/>
              </a:rPr>
              <a:t>GBU 31(V)3/B for short-notice strike on WMD oxidiser storage if needed)</a:t>
            </a:r>
            <a:endParaRPr lang="en-US" sz="2800" b="0" strike="noStrike" spc="-1">
              <a:latin typeface="Calibri"/>
            </a:endParaRPr>
          </a:p>
          <a:p>
            <a:pPr>
              <a:lnSpc>
                <a:spcPct val="90000"/>
              </a:lnSpc>
              <a:spcBef>
                <a:spcPts val="1001"/>
              </a:spcBef>
            </a:pPr>
            <a:endParaRPr lang="en-US" sz="2800" b="0" strike="noStrike" spc="-1">
              <a:latin typeface="Calibri"/>
            </a:endParaRPr>
          </a:p>
        </p:txBody>
      </p:sp>
      <p:pic>
        <p:nvPicPr>
          <p:cNvPr id="254" name="Bilde 3" descr="Virtual Intelligence Service only logo.PNG"/>
          <p:cNvPicPr/>
          <p:nvPr/>
        </p:nvPicPr>
        <p:blipFill>
          <a:blip r:embed="rId2"/>
          <a:stretch/>
        </p:blipFill>
        <p:spPr>
          <a:xfrm>
            <a:off x="11506320" y="8640"/>
            <a:ext cx="657720" cy="578520"/>
          </a:xfrm>
          <a:prstGeom prst="rect">
            <a:avLst/>
          </a:prstGeom>
          <a:ln w="0">
            <a:noFill/>
          </a:ln>
        </p:spPr>
      </p:pic>
      <p:pic>
        <p:nvPicPr>
          <p:cNvPr id="255" name="Picture 4"/>
          <p:cNvPicPr/>
          <p:nvPr/>
        </p:nvPicPr>
        <p:blipFill>
          <a:blip r:embed="rId3"/>
          <a:stretch/>
        </p:blipFill>
        <p:spPr>
          <a:xfrm>
            <a:off x="0" y="0"/>
            <a:ext cx="783360" cy="626400"/>
          </a:xfrm>
          <a:prstGeom prst="rect">
            <a:avLst/>
          </a:prstGeom>
          <a:ln w="0">
            <a:noFill/>
          </a:ln>
        </p:spPr>
      </p:pic>
      <p:sp>
        <p:nvSpPr>
          <p:cNvPr id="256" name="TekstSylinder 5"/>
          <p:cNvSpPr/>
          <p:nvPr/>
        </p:nvSpPr>
        <p:spPr>
          <a:xfrm>
            <a:off x="0" y="6400800"/>
            <a:ext cx="1218960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800" b="1" strike="noStrike" spc="-1">
                <a:solidFill>
                  <a:srgbClr val="808080"/>
                </a:solidFill>
                <a:latin typeface="Calibri"/>
                <a:ea typeface="DejaVu Sans"/>
              </a:rPr>
              <a:t>DISCLAIMER:</a:t>
            </a:r>
            <a:endParaRPr lang="en-US" sz="800" b="0" strike="noStrike" spc="-1">
              <a:latin typeface="Calibri"/>
            </a:endParaRPr>
          </a:p>
          <a:p>
            <a:pPr algn="ctr">
              <a:lnSpc>
                <a:spcPct val="100000"/>
              </a:lnSpc>
            </a:pPr>
            <a:r>
              <a:rPr lang="en-US" sz="800" b="0" strike="noStrike" spc="-1">
                <a:solidFill>
                  <a:srgbClr val="808080"/>
                </a:solidFill>
                <a:latin typeface="Calibri"/>
                <a:ea typeface="DejaVu Sans"/>
              </a:rPr>
              <a:t>This is for multiplayer online gaming using the Digital Combat Systems simulation software published by Eagle Dynamics. The information is not in any way suitable for real world use or operations.</a:t>
            </a:r>
            <a:endParaRPr lang="en-US" sz="800" b="0" strike="noStrike" spc="-1">
              <a:latin typeface="Calibri"/>
            </a:endParaRPr>
          </a:p>
          <a:p>
            <a:pPr algn="ctr">
              <a:lnSpc>
                <a:spcPct val="100000"/>
              </a:lnSpc>
            </a:pPr>
            <a:endParaRPr lang="en-US" sz="800" b="0" strike="noStrike" spc="-1">
              <a:latin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Title 1_0"/>
          <p:cNvSpPr/>
          <p:nvPr/>
        </p:nvSpPr>
        <p:spPr>
          <a:xfrm>
            <a:off x="838080" y="365040"/>
            <a:ext cx="10513080" cy="1323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GB" sz="4400" b="0" strike="noStrike" spc="-1">
                <a:solidFill>
                  <a:srgbClr val="000000"/>
                </a:solidFill>
                <a:latin typeface="Calibri Light"/>
                <a:ea typeface="DejaVu Sans"/>
              </a:rPr>
              <a:t>D5 Enemy Situation/BDA - Air</a:t>
            </a:r>
            <a:endParaRPr lang="en-US" sz="4400" b="0" strike="noStrike" spc="-1">
              <a:latin typeface="Calibri"/>
            </a:endParaRPr>
          </a:p>
        </p:txBody>
      </p:sp>
      <p:sp>
        <p:nvSpPr>
          <p:cNvPr id="258" name="Content Placeholder 2_1"/>
          <p:cNvSpPr/>
          <p:nvPr/>
        </p:nvSpPr>
        <p:spPr>
          <a:xfrm>
            <a:off x="838080" y="1825560"/>
            <a:ext cx="5125680" cy="4348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fontScale="52000"/>
          </a:bodyPr>
          <a:lstStyle/>
          <a:p>
            <a:pPr marL="228600" indent="-226080">
              <a:lnSpc>
                <a:spcPct val="90000"/>
              </a:lnSpc>
              <a:spcBef>
                <a:spcPts val="1001"/>
              </a:spcBef>
              <a:buClr>
                <a:srgbClr val="000000"/>
              </a:buClr>
              <a:buFont typeface="Arial"/>
              <a:buChar char="•"/>
            </a:pPr>
            <a:r>
              <a:rPr lang="en-GB" sz="2800" b="0" strike="noStrike" spc="-1">
                <a:solidFill>
                  <a:srgbClr val="000000"/>
                </a:solidFill>
                <a:latin typeface="Calibri"/>
                <a:ea typeface="DejaVu Sans"/>
              </a:rPr>
              <a:t>Air picture is largely unchanged since D4.  Little contact during D5.</a:t>
            </a:r>
            <a:endParaRPr lang="en-US" sz="2800" b="0" strike="noStrike" spc="-1">
              <a:latin typeface="Calibri"/>
            </a:endParaRPr>
          </a:p>
          <a:p>
            <a:pPr>
              <a:lnSpc>
                <a:spcPct val="90000"/>
              </a:lnSpc>
              <a:spcBef>
                <a:spcPts val="1001"/>
              </a:spcBef>
            </a:pPr>
            <a:endParaRPr lang="en-US" sz="2800" b="0" strike="noStrike" spc="-1">
              <a:latin typeface="Calibri"/>
            </a:endParaRPr>
          </a:p>
          <a:p>
            <a:pPr marL="228600" indent="-226080">
              <a:lnSpc>
                <a:spcPct val="90000"/>
              </a:lnSpc>
              <a:spcBef>
                <a:spcPts val="1001"/>
              </a:spcBef>
              <a:buClr>
                <a:srgbClr val="000000"/>
              </a:buClr>
              <a:buFont typeface="Arial"/>
              <a:buChar char="•"/>
            </a:pPr>
            <a:r>
              <a:rPr lang="en-GB" sz="2800" b="0" strike="noStrike" spc="-1">
                <a:solidFill>
                  <a:srgbClr val="000000"/>
                </a:solidFill>
                <a:latin typeface="Calibri"/>
                <a:ea typeface="DejaVu Sans"/>
              </a:rPr>
              <a:t>Tabqa appears not operational.  Assessed LIKELY due to destruction of all fuel storage and without significant Syrian logistics effort will persist until D11 (low confidence!)</a:t>
            </a:r>
            <a:endParaRPr lang="en-US" sz="2800" b="0" strike="noStrike" spc="-1">
              <a:latin typeface="Calibri"/>
            </a:endParaRPr>
          </a:p>
          <a:p>
            <a:pPr marL="228600" indent="-226080">
              <a:lnSpc>
                <a:spcPct val="90000"/>
              </a:lnSpc>
              <a:spcBef>
                <a:spcPts val="1001"/>
              </a:spcBef>
              <a:buClr>
                <a:srgbClr val="000000"/>
              </a:buClr>
              <a:buFont typeface="Arial"/>
              <a:buChar char="•"/>
            </a:pPr>
            <a:r>
              <a:rPr lang="en-GB" sz="2800" b="0" strike="noStrike" spc="-1">
                <a:solidFill>
                  <a:srgbClr val="000000"/>
                </a:solidFill>
                <a:latin typeface="Calibri"/>
                <a:ea typeface="DejaVu Sans"/>
              </a:rPr>
              <a:t>Hama AB runway was also hit.  VERY LIKELY Non-operational until D9.</a:t>
            </a:r>
            <a:endParaRPr lang="en-US" sz="2800" b="0" strike="noStrike" spc="-1">
              <a:latin typeface="Calibri"/>
            </a:endParaRPr>
          </a:p>
          <a:p>
            <a:pPr marL="228600" indent="-226080">
              <a:lnSpc>
                <a:spcPct val="90000"/>
              </a:lnSpc>
              <a:spcBef>
                <a:spcPts val="1001"/>
              </a:spcBef>
              <a:buClr>
                <a:srgbClr val="000000"/>
              </a:buClr>
              <a:buFont typeface="Arial"/>
              <a:buChar char="•"/>
            </a:pPr>
            <a:r>
              <a:rPr lang="en-US" sz="2800" b="0" strike="noStrike" spc="-1">
                <a:solidFill>
                  <a:srgbClr val="000000"/>
                </a:solidFill>
                <a:latin typeface="Calibri"/>
                <a:ea typeface="DejaVu Sans"/>
              </a:rPr>
              <a:t>Attrition of another MiG-23 at Shayrat. 19 remain.</a:t>
            </a:r>
            <a:endParaRPr lang="en-US" sz="2800" b="0" strike="noStrike" spc="-1">
              <a:latin typeface="Calibri"/>
            </a:endParaRPr>
          </a:p>
          <a:p>
            <a:pPr marL="228600" indent="-226080">
              <a:lnSpc>
                <a:spcPct val="90000"/>
              </a:lnSpc>
              <a:spcBef>
                <a:spcPts val="1001"/>
              </a:spcBef>
              <a:buClr>
                <a:srgbClr val="000000"/>
              </a:buClr>
              <a:buFont typeface="Arial"/>
              <a:buChar char="•"/>
            </a:pPr>
            <a:r>
              <a:rPr lang="en-US" sz="2800" b="0" strike="noStrike" spc="-1">
                <a:solidFill>
                  <a:srgbClr val="000000"/>
                </a:solidFill>
                <a:latin typeface="Calibri"/>
                <a:ea typeface="DejaVu Sans"/>
              </a:rPr>
              <a:t>8 x MiG-29 observed landing at Palmyra D4.2.  LIKELY these have been acquired from Russia and a new Squadron is now based at Palmyra.  Another 4 aircraft likely on the way or have already arrived unobserved.</a:t>
            </a:r>
            <a:endParaRPr lang="en-US" sz="2800" b="0" strike="noStrike" spc="-1">
              <a:latin typeface="Calibri"/>
            </a:endParaRPr>
          </a:p>
          <a:p>
            <a:pPr marL="228600" indent="-226080">
              <a:lnSpc>
                <a:spcPct val="90000"/>
              </a:lnSpc>
              <a:spcBef>
                <a:spcPts val="1001"/>
              </a:spcBef>
              <a:buClr>
                <a:srgbClr val="000000"/>
              </a:buClr>
              <a:buFont typeface="Arial"/>
              <a:buChar char="•"/>
            </a:pPr>
            <a:r>
              <a:rPr lang="en-US" sz="2800" b="0" strike="noStrike" spc="-1">
                <a:solidFill>
                  <a:srgbClr val="000000"/>
                </a:solidFill>
                <a:latin typeface="Calibri"/>
                <a:ea typeface="DejaVu Sans"/>
              </a:rPr>
              <a:t>Syria’s primary airfields to obstruct JCTF air operations over the next few days are Shayrat (20 x MiG-23), Tiyas (22 x MiG-29) and Palmyra (est. 12 x MiG-29).  QRA observed from both Shayrat and Tiyas when encroaching within 80NM.</a:t>
            </a:r>
            <a:endParaRPr lang="en-US" sz="2800" b="0" strike="noStrike" spc="-1">
              <a:latin typeface="Calibri"/>
            </a:endParaRPr>
          </a:p>
          <a:p>
            <a:pPr marL="228600" indent="-226080">
              <a:lnSpc>
                <a:spcPct val="90000"/>
              </a:lnSpc>
              <a:spcBef>
                <a:spcPts val="1001"/>
              </a:spcBef>
              <a:buClr>
                <a:srgbClr val="000000"/>
              </a:buClr>
              <a:buFont typeface="Arial"/>
              <a:buChar char="•"/>
            </a:pPr>
            <a:r>
              <a:rPr lang="en-US" sz="2800" b="0" strike="noStrike" spc="-1">
                <a:solidFill>
                  <a:srgbClr val="000000"/>
                </a:solidFill>
                <a:latin typeface="Calibri"/>
                <a:ea typeface="DejaVu Sans"/>
              </a:rPr>
              <a:t>Unknown if new Palmyra sqn is night capable.  Both other airfields have night-capable units.</a:t>
            </a:r>
            <a:endParaRPr lang="en-US" sz="2800" b="0" strike="noStrike" spc="-1">
              <a:latin typeface="Calibri"/>
            </a:endParaRPr>
          </a:p>
        </p:txBody>
      </p:sp>
      <p:pic>
        <p:nvPicPr>
          <p:cNvPr id="259" name="Bilde 3_1" descr="Virtual Intelligence Service only logo.PNG"/>
          <p:cNvPicPr/>
          <p:nvPr/>
        </p:nvPicPr>
        <p:blipFill>
          <a:blip r:embed="rId3"/>
          <a:stretch/>
        </p:blipFill>
        <p:spPr>
          <a:xfrm>
            <a:off x="11506320" y="8640"/>
            <a:ext cx="657720" cy="578520"/>
          </a:xfrm>
          <a:prstGeom prst="rect">
            <a:avLst/>
          </a:prstGeom>
          <a:ln w="0">
            <a:noFill/>
          </a:ln>
        </p:spPr>
      </p:pic>
      <p:pic>
        <p:nvPicPr>
          <p:cNvPr id="260" name="Picture 4_1"/>
          <p:cNvPicPr/>
          <p:nvPr/>
        </p:nvPicPr>
        <p:blipFill>
          <a:blip r:embed="rId4"/>
          <a:stretch/>
        </p:blipFill>
        <p:spPr>
          <a:xfrm>
            <a:off x="0" y="0"/>
            <a:ext cx="783360" cy="626400"/>
          </a:xfrm>
          <a:prstGeom prst="rect">
            <a:avLst/>
          </a:prstGeom>
          <a:ln w="0">
            <a:noFill/>
          </a:ln>
        </p:spPr>
      </p:pic>
      <p:sp>
        <p:nvSpPr>
          <p:cNvPr id="261" name="TekstSylinder 5_1"/>
          <p:cNvSpPr/>
          <p:nvPr/>
        </p:nvSpPr>
        <p:spPr>
          <a:xfrm>
            <a:off x="0" y="6400800"/>
            <a:ext cx="1218960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800" b="1" strike="noStrike" spc="-1">
                <a:solidFill>
                  <a:srgbClr val="808080"/>
                </a:solidFill>
                <a:latin typeface="Calibri"/>
                <a:ea typeface="DejaVu Sans"/>
              </a:rPr>
              <a:t>DISCLAIMER:</a:t>
            </a:r>
            <a:endParaRPr lang="en-US" sz="800" b="0" strike="noStrike" spc="-1">
              <a:latin typeface="Calibri"/>
            </a:endParaRPr>
          </a:p>
          <a:p>
            <a:pPr algn="ctr">
              <a:lnSpc>
                <a:spcPct val="100000"/>
              </a:lnSpc>
            </a:pPr>
            <a:r>
              <a:rPr lang="en-US" sz="800" b="0" strike="noStrike" spc="-1">
                <a:solidFill>
                  <a:srgbClr val="808080"/>
                </a:solidFill>
                <a:latin typeface="Calibri"/>
                <a:ea typeface="DejaVu Sans"/>
              </a:rPr>
              <a:t>This is for multiplayer online gaming using the Digital Combat Systems simulation software published by Eagle Dynamics. The information is not in any way suitable for real world use or operations.</a:t>
            </a:r>
            <a:endParaRPr lang="en-US" sz="800" b="0" strike="noStrike" spc="-1">
              <a:latin typeface="Calibri"/>
            </a:endParaRPr>
          </a:p>
          <a:p>
            <a:pPr algn="ctr">
              <a:lnSpc>
                <a:spcPct val="100000"/>
              </a:lnSpc>
            </a:pPr>
            <a:endParaRPr lang="en-US" sz="800" b="0" strike="noStrike" spc="-1">
              <a:latin typeface="Calibri"/>
            </a:endParaRPr>
          </a:p>
        </p:txBody>
      </p:sp>
      <p:pic>
        <p:nvPicPr>
          <p:cNvPr id="262" name="Picture 2_1"/>
          <p:cNvPicPr/>
          <p:nvPr/>
        </p:nvPicPr>
        <p:blipFill>
          <a:blip r:embed="rId5"/>
          <a:stretch/>
        </p:blipFill>
        <p:spPr>
          <a:xfrm>
            <a:off x="6872040" y="1402560"/>
            <a:ext cx="4235400" cy="4824000"/>
          </a:xfrm>
          <a:prstGeom prst="rect">
            <a:avLst/>
          </a:prstGeom>
          <a:ln w="0">
            <a:noFill/>
          </a:ln>
        </p:spPr>
      </p:pic>
      <p:sp>
        <p:nvSpPr>
          <p:cNvPr id="263" name="Oval 3_1"/>
          <p:cNvSpPr/>
          <p:nvPr/>
        </p:nvSpPr>
        <p:spPr>
          <a:xfrm>
            <a:off x="10239840" y="4769280"/>
            <a:ext cx="561960" cy="549720"/>
          </a:xfrm>
          <a:prstGeom prst="ellipse">
            <a:avLst/>
          </a:prstGeom>
          <a:noFill/>
          <a:ln>
            <a:solidFill>
              <a:srgbClr val="AF5C24"/>
            </a:solidFill>
          </a:ln>
        </p:spPr>
        <p:style>
          <a:lnRef idx="2">
            <a:schemeClr val="accent2">
              <a:shade val="50000"/>
            </a:schemeClr>
          </a:lnRef>
          <a:fillRef idx="1">
            <a:schemeClr val="accent2"/>
          </a:fillRef>
          <a:effectRef idx="0">
            <a:schemeClr val="accent2"/>
          </a:effectRef>
          <a:fontRef idx="minor"/>
        </p:style>
      </p:sp>
      <p:sp>
        <p:nvSpPr>
          <p:cNvPr id="264" name="TextBox 4_1"/>
          <p:cNvSpPr/>
          <p:nvPr/>
        </p:nvSpPr>
        <p:spPr>
          <a:xfrm>
            <a:off x="10150920" y="5271120"/>
            <a:ext cx="8557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800" b="0" strike="noStrike" spc="-1">
                <a:solidFill>
                  <a:srgbClr val="C55A11"/>
                </a:solidFill>
                <a:latin typeface="Arial"/>
                <a:ea typeface="DejaVu Sans"/>
              </a:rPr>
              <a:t>NEW!</a:t>
            </a:r>
            <a:endParaRPr lang="en-US" sz="1800" b="0" strike="noStrike" spc="-1">
              <a:latin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Title 1_1"/>
          <p:cNvSpPr/>
          <p:nvPr/>
        </p:nvSpPr>
        <p:spPr>
          <a:xfrm>
            <a:off x="838080" y="365040"/>
            <a:ext cx="10513080" cy="1323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GB" sz="4400" b="0" strike="noStrike" spc="-1">
                <a:solidFill>
                  <a:srgbClr val="000000"/>
                </a:solidFill>
                <a:latin typeface="Calibri Light"/>
                <a:ea typeface="DejaVu Sans"/>
              </a:rPr>
              <a:t>D6 Enemy MLCOA</a:t>
            </a:r>
            <a:endParaRPr lang="en-US" sz="4400" b="0" strike="noStrike" spc="-1">
              <a:latin typeface="Calibri"/>
            </a:endParaRPr>
          </a:p>
        </p:txBody>
      </p:sp>
      <p:sp>
        <p:nvSpPr>
          <p:cNvPr id="266" name="Content Placeholder 2_2"/>
          <p:cNvSpPr/>
          <p:nvPr/>
        </p:nvSpPr>
        <p:spPr>
          <a:xfrm>
            <a:off x="838080" y="1825560"/>
            <a:ext cx="4785120" cy="4429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fontScale="51000"/>
          </a:bodyPr>
          <a:lstStyle/>
          <a:p>
            <a:pPr marL="228600" indent="-226080">
              <a:lnSpc>
                <a:spcPct val="90000"/>
              </a:lnSpc>
              <a:spcBef>
                <a:spcPts val="1001"/>
              </a:spcBef>
              <a:buClr>
                <a:srgbClr val="000000"/>
              </a:buClr>
              <a:buFont typeface="Arial"/>
              <a:buChar char="•"/>
            </a:pPr>
            <a:r>
              <a:rPr lang="en-GB" sz="2800" b="0" strike="noStrike" spc="-1">
                <a:solidFill>
                  <a:srgbClr val="000000"/>
                </a:solidFill>
                <a:latin typeface="Calibri"/>
                <a:ea typeface="DejaVu Sans"/>
              </a:rPr>
              <a:t>ML COA – 24 to 72 hrs:</a:t>
            </a:r>
            <a:endParaRPr lang="en-US" sz="2800" b="0" strike="noStrike" spc="-1">
              <a:latin typeface="Calibri"/>
            </a:endParaRPr>
          </a:p>
          <a:p>
            <a:pPr marL="685800" lvl="1" indent="-226080">
              <a:lnSpc>
                <a:spcPct val="90000"/>
              </a:lnSpc>
              <a:spcBef>
                <a:spcPts val="499"/>
              </a:spcBef>
              <a:buClr>
                <a:srgbClr val="000000"/>
              </a:buClr>
              <a:buFont typeface="Arial"/>
              <a:buChar char="•"/>
            </a:pPr>
            <a:r>
              <a:rPr lang="en-GB" sz="2400" b="0" strike="noStrike" spc="-1">
                <a:solidFill>
                  <a:srgbClr val="000000"/>
                </a:solidFill>
                <a:latin typeface="Calibri"/>
                <a:ea typeface="DejaVu Sans"/>
              </a:rPr>
              <a:t>Following severe attrition of army C2, and particularly 1</a:t>
            </a:r>
            <a:r>
              <a:rPr lang="en-GB" sz="2400" b="0" strike="noStrike" spc="-1" baseline="14000000">
                <a:solidFill>
                  <a:srgbClr val="000000"/>
                </a:solidFill>
                <a:latin typeface="Calibri"/>
                <a:ea typeface="DejaVu Sans"/>
              </a:rPr>
              <a:t>st</a:t>
            </a:r>
            <a:r>
              <a:rPr lang="en-GB" sz="2400" b="0" strike="noStrike" spc="-1">
                <a:solidFill>
                  <a:srgbClr val="000000"/>
                </a:solidFill>
                <a:latin typeface="Calibri"/>
                <a:ea typeface="DejaVu Sans"/>
              </a:rPr>
              <a:t> Corps C2, it is assessed that 1</a:t>
            </a:r>
            <a:r>
              <a:rPr lang="en-GB" sz="2400" b="0" strike="noStrike" spc="-1" baseline="14000000">
                <a:solidFill>
                  <a:srgbClr val="000000"/>
                </a:solidFill>
                <a:latin typeface="Calibri"/>
                <a:ea typeface="DejaVu Sans"/>
              </a:rPr>
              <a:t>st</a:t>
            </a:r>
            <a:r>
              <a:rPr lang="en-GB" sz="2400" b="0" strike="noStrike" spc="-1">
                <a:solidFill>
                  <a:srgbClr val="000000"/>
                </a:solidFill>
                <a:latin typeface="Calibri"/>
                <a:ea typeface="DejaVu Sans"/>
              </a:rPr>
              <a:t> Corps units will not commence new offensives, and brigades will be poorly coordinated.</a:t>
            </a:r>
            <a:endParaRPr lang="en-US" sz="2400" b="0" strike="noStrike" spc="-1">
              <a:latin typeface="Calibri"/>
            </a:endParaRPr>
          </a:p>
          <a:p>
            <a:pPr marL="685800" lvl="1" indent="-226080">
              <a:lnSpc>
                <a:spcPct val="90000"/>
              </a:lnSpc>
              <a:spcBef>
                <a:spcPts val="499"/>
              </a:spcBef>
              <a:buClr>
                <a:srgbClr val="000000"/>
              </a:buClr>
              <a:buFont typeface="Arial"/>
              <a:buChar char="•"/>
            </a:pPr>
            <a:r>
              <a:rPr lang="en-GB" sz="2400" b="0" strike="noStrike" spc="-1">
                <a:solidFill>
                  <a:srgbClr val="000000"/>
                </a:solidFill>
                <a:latin typeface="Calibri"/>
                <a:ea typeface="DejaVu Sans"/>
              </a:rPr>
              <a:t>Gaziantep</a:t>
            </a:r>
            <a:endParaRPr lang="en-US" sz="2400" b="0" strike="noStrike" spc="-1">
              <a:latin typeface="Calibri"/>
            </a:endParaRPr>
          </a:p>
          <a:p>
            <a:pPr marL="864000" lvl="3" indent="-214200">
              <a:lnSpc>
                <a:spcPct val="90000"/>
              </a:lnSpc>
              <a:spcBef>
                <a:spcPts val="499"/>
              </a:spcBef>
              <a:buClr>
                <a:srgbClr val="000000"/>
              </a:buClr>
              <a:buSzPct val="45000"/>
              <a:buFont typeface="Wingdings" charset="2"/>
              <a:buChar char=""/>
            </a:pPr>
            <a:r>
              <a:rPr lang="en-GB" sz="2400" b="0" strike="noStrike" spc="-1">
                <a:solidFill>
                  <a:srgbClr val="000000"/>
                </a:solidFill>
                <a:latin typeface="Calibri"/>
                <a:ea typeface="DejaVu Sans"/>
              </a:rPr>
              <a:t>11</a:t>
            </a:r>
            <a:r>
              <a:rPr lang="en-GB" sz="2400" b="0" strike="noStrike" spc="-1" baseline="14000000">
                <a:solidFill>
                  <a:srgbClr val="000000"/>
                </a:solidFill>
                <a:latin typeface="Calibri"/>
                <a:ea typeface="DejaVu Sans"/>
              </a:rPr>
              <a:t>th</a:t>
            </a:r>
            <a:r>
              <a:rPr lang="en-GB" sz="2400" b="0" strike="noStrike" spc="-1">
                <a:solidFill>
                  <a:srgbClr val="000000"/>
                </a:solidFill>
                <a:latin typeface="Calibri"/>
                <a:ea typeface="DejaVu Sans"/>
              </a:rPr>
              <a:t> DIV attempts to defend airfield, focussing remaining tube arty on pinch-points to slow the advance and inflict losses.  The primary aim is likely to be to delay JCTF forces to buy time for the 5</a:t>
            </a:r>
            <a:r>
              <a:rPr lang="en-GB" sz="2400" b="0" strike="noStrike" spc="-1" baseline="14000000">
                <a:solidFill>
                  <a:srgbClr val="000000"/>
                </a:solidFill>
                <a:latin typeface="Calibri"/>
                <a:ea typeface="DejaVu Sans"/>
              </a:rPr>
              <a:t>th</a:t>
            </a:r>
            <a:r>
              <a:rPr lang="en-GB" sz="2400" b="0" strike="noStrike" spc="-1">
                <a:solidFill>
                  <a:srgbClr val="000000"/>
                </a:solidFill>
                <a:latin typeface="Calibri"/>
                <a:ea typeface="DejaVu Sans"/>
              </a:rPr>
              <a:t> Corps to deploy.</a:t>
            </a:r>
            <a:endParaRPr lang="en-US" sz="2400" b="0" strike="noStrike" spc="-1">
              <a:latin typeface="Calibri"/>
            </a:endParaRPr>
          </a:p>
          <a:p>
            <a:pPr marL="685800" lvl="1" indent="-226080">
              <a:lnSpc>
                <a:spcPct val="90000"/>
              </a:lnSpc>
              <a:spcBef>
                <a:spcPts val="499"/>
              </a:spcBef>
              <a:buClr>
                <a:srgbClr val="000000"/>
              </a:buClr>
              <a:buFont typeface="Arial"/>
              <a:buChar char="•"/>
            </a:pPr>
            <a:r>
              <a:rPr lang="en-GB" sz="2400" b="0" strike="noStrike" spc="-1">
                <a:solidFill>
                  <a:srgbClr val="000000"/>
                </a:solidFill>
                <a:latin typeface="Calibri"/>
                <a:ea typeface="DejaVu Sans"/>
              </a:rPr>
              <a:t>Minakh</a:t>
            </a:r>
            <a:endParaRPr lang="en-US" sz="2400" b="0" strike="noStrike" spc="-1">
              <a:latin typeface="Calibri"/>
            </a:endParaRPr>
          </a:p>
          <a:p>
            <a:pPr marL="864000" lvl="3" indent="-214200">
              <a:lnSpc>
                <a:spcPct val="90000"/>
              </a:lnSpc>
              <a:spcBef>
                <a:spcPts val="499"/>
              </a:spcBef>
              <a:buClr>
                <a:srgbClr val="000000"/>
              </a:buClr>
              <a:buSzPct val="45000"/>
              <a:buFont typeface="Wingdings" charset="2"/>
              <a:buChar char=""/>
            </a:pPr>
            <a:r>
              <a:rPr lang="en-GB" sz="2400" b="0" strike="noStrike" spc="-1">
                <a:solidFill>
                  <a:srgbClr val="000000"/>
                </a:solidFill>
                <a:latin typeface="Calibri"/>
                <a:ea typeface="DejaVu Sans"/>
              </a:rPr>
              <a:t>10</a:t>
            </a:r>
            <a:r>
              <a:rPr lang="en-GB" sz="2400" b="0" strike="noStrike" spc="-1" baseline="14000000">
                <a:solidFill>
                  <a:srgbClr val="000000"/>
                </a:solidFill>
                <a:latin typeface="Calibri"/>
                <a:ea typeface="DejaVu Sans"/>
              </a:rPr>
              <a:t>th</a:t>
            </a:r>
            <a:r>
              <a:rPr lang="en-GB" sz="2400" b="0" strike="noStrike" spc="-1">
                <a:solidFill>
                  <a:srgbClr val="000000"/>
                </a:solidFill>
                <a:latin typeface="Calibri"/>
                <a:ea typeface="DejaVu Sans"/>
              </a:rPr>
              <a:t> DIV Continues to hold Minakh with one brigade</a:t>
            </a:r>
            <a:endParaRPr lang="en-US" sz="2400" b="0" strike="noStrike" spc="-1">
              <a:latin typeface="Calibri"/>
            </a:endParaRPr>
          </a:p>
          <a:p>
            <a:pPr marL="864000" lvl="3" indent="-214200">
              <a:lnSpc>
                <a:spcPct val="90000"/>
              </a:lnSpc>
              <a:spcBef>
                <a:spcPts val="499"/>
              </a:spcBef>
              <a:buClr>
                <a:srgbClr val="000000"/>
              </a:buClr>
              <a:buSzPct val="45000"/>
              <a:buFont typeface="Wingdings" charset="2"/>
              <a:buChar char=""/>
            </a:pPr>
            <a:r>
              <a:rPr lang="en-GB" sz="2400" b="0" strike="noStrike" spc="-1">
                <a:solidFill>
                  <a:srgbClr val="000000"/>
                </a:solidFill>
                <a:latin typeface="Calibri"/>
                <a:ea typeface="DejaVu Sans"/>
              </a:rPr>
              <a:t>Second brigade moving north preparing to counterattack Gaziantep (assessed LIKELY that such plans will already have been made, and brigade C2 will continue to execute those orders.  However, with the loss of the Corps HQ coordination with 10</a:t>
            </a:r>
            <a:r>
              <a:rPr lang="en-GB" sz="2400" b="0" strike="noStrike" spc="-1" baseline="14000000">
                <a:solidFill>
                  <a:srgbClr val="000000"/>
                </a:solidFill>
                <a:latin typeface="Calibri"/>
                <a:ea typeface="DejaVu Sans"/>
              </a:rPr>
              <a:t>th</a:t>
            </a:r>
            <a:r>
              <a:rPr lang="en-GB" sz="2400" b="0" strike="noStrike" spc="-1">
                <a:solidFill>
                  <a:srgbClr val="000000"/>
                </a:solidFill>
                <a:latin typeface="Calibri"/>
                <a:ea typeface="DejaVu Sans"/>
              </a:rPr>
              <a:t> DIV forces will be hampered).</a:t>
            </a:r>
            <a:endParaRPr lang="en-US" sz="2400" b="0" strike="noStrike" spc="-1">
              <a:latin typeface="Calibri"/>
            </a:endParaRPr>
          </a:p>
          <a:p>
            <a:pPr marL="648000" lvl="2" indent="-214200">
              <a:lnSpc>
                <a:spcPct val="90000"/>
              </a:lnSpc>
              <a:spcBef>
                <a:spcPts val="499"/>
              </a:spcBef>
              <a:buClr>
                <a:srgbClr val="000000"/>
              </a:buClr>
              <a:buSzPct val="45000"/>
              <a:buFont typeface="Wingdings" charset="2"/>
              <a:buChar char=""/>
            </a:pPr>
            <a:r>
              <a:rPr lang="en-GB" sz="2400" b="0" strike="noStrike" spc="-1">
                <a:solidFill>
                  <a:srgbClr val="000000"/>
                </a:solidFill>
                <a:latin typeface="Calibri"/>
                <a:ea typeface="DejaVu Sans"/>
              </a:rPr>
              <a:t>Birecik/Attaturk/Sanliurfa</a:t>
            </a:r>
            <a:endParaRPr lang="en-US" sz="2400" b="0" strike="noStrike" spc="-1">
              <a:latin typeface="Calibri"/>
            </a:endParaRPr>
          </a:p>
          <a:p>
            <a:pPr marL="864000" lvl="3" indent="-214200">
              <a:lnSpc>
                <a:spcPct val="90000"/>
              </a:lnSpc>
              <a:spcBef>
                <a:spcPts val="499"/>
              </a:spcBef>
              <a:buClr>
                <a:srgbClr val="000000"/>
              </a:buClr>
              <a:buSzPct val="45000"/>
              <a:buFont typeface="Wingdings" charset="2"/>
              <a:buChar char=""/>
            </a:pPr>
            <a:r>
              <a:rPr lang="en-GB" sz="2400" b="0" strike="noStrike" spc="-1">
                <a:solidFill>
                  <a:srgbClr val="000000"/>
                </a:solidFill>
                <a:latin typeface="Calibri"/>
                <a:ea typeface="DejaVu Sans"/>
              </a:rPr>
              <a:t> 12</a:t>
            </a:r>
            <a:r>
              <a:rPr lang="en-GB" sz="2400" b="0" strike="noStrike" spc="-1" baseline="14000000">
                <a:solidFill>
                  <a:srgbClr val="000000"/>
                </a:solidFill>
                <a:latin typeface="Calibri"/>
                <a:ea typeface="DejaVu Sans"/>
              </a:rPr>
              <a:t>th</a:t>
            </a:r>
            <a:r>
              <a:rPr lang="en-GB" sz="2400" b="0" strike="noStrike" spc="-1">
                <a:solidFill>
                  <a:srgbClr val="000000"/>
                </a:solidFill>
                <a:latin typeface="Calibri"/>
                <a:ea typeface="DejaVu Sans"/>
              </a:rPr>
              <a:t> DIV and detached armour brigade take up defensive positions and continue to stage for attack on Sanliurfa once C2 is restored.</a:t>
            </a:r>
            <a:endParaRPr lang="en-US" sz="2400" b="0" strike="noStrike" spc="-1">
              <a:latin typeface="Calibri"/>
            </a:endParaRPr>
          </a:p>
          <a:p>
            <a:pPr marL="648000" lvl="2" indent="-214200">
              <a:lnSpc>
                <a:spcPct val="90000"/>
              </a:lnSpc>
              <a:spcBef>
                <a:spcPts val="499"/>
              </a:spcBef>
              <a:buClr>
                <a:srgbClr val="000000"/>
              </a:buClr>
              <a:buSzPct val="45000"/>
              <a:buFont typeface="Wingdings" charset="2"/>
              <a:buChar char=""/>
            </a:pPr>
            <a:r>
              <a:rPr lang="en-GB" sz="2400" b="0" strike="noStrike" spc="-1">
                <a:solidFill>
                  <a:srgbClr val="000000"/>
                </a:solidFill>
                <a:latin typeface="Calibri"/>
                <a:ea typeface="DejaVu Sans"/>
              </a:rPr>
              <a:t>Hatay</a:t>
            </a:r>
            <a:endParaRPr lang="en-US" sz="2400" b="0" strike="noStrike" spc="-1">
              <a:latin typeface="Calibri"/>
            </a:endParaRPr>
          </a:p>
          <a:p>
            <a:pPr marL="864000" lvl="3" indent="-214200">
              <a:lnSpc>
                <a:spcPct val="90000"/>
              </a:lnSpc>
              <a:spcBef>
                <a:spcPts val="499"/>
              </a:spcBef>
              <a:buClr>
                <a:srgbClr val="000000"/>
              </a:buClr>
              <a:buSzPct val="45000"/>
              <a:buFont typeface="Wingdings" charset="2"/>
              <a:buChar char=""/>
            </a:pPr>
            <a:r>
              <a:rPr lang="en-GB" sz="2400" b="0" strike="noStrike" spc="-1">
                <a:solidFill>
                  <a:srgbClr val="000000"/>
                </a:solidFill>
                <a:latin typeface="Calibri"/>
                <a:ea typeface="DejaVu Sans"/>
              </a:rPr>
              <a:t>2</a:t>
            </a:r>
            <a:r>
              <a:rPr lang="en-GB" sz="2400" b="0" strike="noStrike" spc="-1" baseline="14000000">
                <a:solidFill>
                  <a:srgbClr val="000000"/>
                </a:solidFill>
                <a:latin typeface="Calibri"/>
                <a:ea typeface="DejaVu Sans"/>
              </a:rPr>
              <a:t>nd</a:t>
            </a:r>
            <a:r>
              <a:rPr lang="en-GB" sz="2400" b="0" strike="noStrike" spc="-1">
                <a:solidFill>
                  <a:srgbClr val="000000"/>
                </a:solidFill>
                <a:latin typeface="Calibri"/>
                <a:ea typeface="DejaVu Sans"/>
              </a:rPr>
              <a:t> Corps units continue to hold defensive positions, protecting 1</a:t>
            </a:r>
            <a:r>
              <a:rPr lang="en-GB" sz="2400" b="0" strike="noStrike" spc="-1" baseline="14000000">
                <a:solidFill>
                  <a:srgbClr val="000000"/>
                </a:solidFill>
                <a:latin typeface="Calibri"/>
                <a:ea typeface="DejaVu Sans"/>
              </a:rPr>
              <a:t>st</a:t>
            </a:r>
            <a:r>
              <a:rPr lang="en-GB" sz="2400" b="0" strike="noStrike" spc="-1">
                <a:solidFill>
                  <a:srgbClr val="000000"/>
                </a:solidFill>
                <a:latin typeface="Calibri"/>
                <a:ea typeface="DejaVu Sans"/>
              </a:rPr>
              <a:t> Corps flank and harassing friendly forces at Hatay with GRADs.</a:t>
            </a:r>
            <a:endParaRPr lang="en-US" sz="2400" b="0" strike="noStrike" spc="-1">
              <a:latin typeface="Calibri"/>
            </a:endParaRPr>
          </a:p>
        </p:txBody>
      </p:sp>
      <p:pic>
        <p:nvPicPr>
          <p:cNvPr id="267" name="Bilde 3_2" descr="Virtual Intelligence Service only logo.PNG"/>
          <p:cNvPicPr/>
          <p:nvPr/>
        </p:nvPicPr>
        <p:blipFill>
          <a:blip r:embed="rId3"/>
          <a:stretch/>
        </p:blipFill>
        <p:spPr>
          <a:xfrm>
            <a:off x="11506320" y="8640"/>
            <a:ext cx="657720" cy="578520"/>
          </a:xfrm>
          <a:prstGeom prst="rect">
            <a:avLst/>
          </a:prstGeom>
          <a:ln w="0">
            <a:noFill/>
          </a:ln>
        </p:spPr>
      </p:pic>
      <p:pic>
        <p:nvPicPr>
          <p:cNvPr id="268" name="Picture 4_2"/>
          <p:cNvPicPr/>
          <p:nvPr/>
        </p:nvPicPr>
        <p:blipFill>
          <a:blip r:embed="rId4"/>
          <a:stretch/>
        </p:blipFill>
        <p:spPr>
          <a:xfrm>
            <a:off x="0" y="0"/>
            <a:ext cx="783360" cy="626400"/>
          </a:xfrm>
          <a:prstGeom prst="rect">
            <a:avLst/>
          </a:prstGeom>
          <a:ln w="0">
            <a:noFill/>
          </a:ln>
        </p:spPr>
      </p:pic>
      <p:sp>
        <p:nvSpPr>
          <p:cNvPr id="269" name="TekstSylinder 5_2"/>
          <p:cNvSpPr/>
          <p:nvPr/>
        </p:nvSpPr>
        <p:spPr>
          <a:xfrm>
            <a:off x="0" y="6400800"/>
            <a:ext cx="1218960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800" b="1" strike="noStrike" spc="-1">
                <a:solidFill>
                  <a:srgbClr val="808080"/>
                </a:solidFill>
                <a:latin typeface="Calibri"/>
                <a:ea typeface="DejaVu Sans"/>
              </a:rPr>
              <a:t>DISCLAIMER:</a:t>
            </a:r>
            <a:endParaRPr lang="en-US" sz="800" b="0" strike="noStrike" spc="-1">
              <a:latin typeface="Calibri"/>
            </a:endParaRPr>
          </a:p>
          <a:p>
            <a:pPr algn="ctr">
              <a:lnSpc>
                <a:spcPct val="100000"/>
              </a:lnSpc>
            </a:pPr>
            <a:r>
              <a:rPr lang="en-US" sz="800" b="0" strike="noStrike" spc="-1">
                <a:solidFill>
                  <a:srgbClr val="808080"/>
                </a:solidFill>
                <a:latin typeface="Calibri"/>
                <a:ea typeface="DejaVu Sans"/>
              </a:rPr>
              <a:t>This is for multiplayer online gaming using the Digital Combat Systems simulation software published by Eagle Dynamics. The information is not in any way suitable for real world use or operations.</a:t>
            </a:r>
            <a:endParaRPr lang="en-US" sz="800" b="0" strike="noStrike" spc="-1">
              <a:latin typeface="Calibri"/>
            </a:endParaRPr>
          </a:p>
          <a:p>
            <a:pPr algn="ctr">
              <a:lnSpc>
                <a:spcPct val="100000"/>
              </a:lnSpc>
            </a:pPr>
            <a:endParaRPr lang="en-US" sz="800" b="0" strike="noStrike" spc="-1">
              <a:latin typeface="Calibri"/>
            </a:endParaRPr>
          </a:p>
        </p:txBody>
      </p:sp>
      <p:pic>
        <p:nvPicPr>
          <p:cNvPr id="270" name="Picture 2_2"/>
          <p:cNvPicPr/>
          <p:nvPr/>
        </p:nvPicPr>
        <p:blipFill>
          <a:blip r:embed="rId5"/>
          <a:stretch/>
        </p:blipFill>
        <p:spPr>
          <a:xfrm>
            <a:off x="6388560" y="1288440"/>
            <a:ext cx="5115600" cy="4966920"/>
          </a:xfrm>
          <a:prstGeom prst="rect">
            <a:avLst/>
          </a:prstGeom>
          <a:ln w="0">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Title 1"/>
          <p:cNvSpPr/>
          <p:nvPr/>
        </p:nvSpPr>
        <p:spPr>
          <a:xfrm>
            <a:off x="838080" y="365040"/>
            <a:ext cx="10513080" cy="1323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GB" sz="4400" b="0" strike="noStrike" spc="-1">
                <a:solidFill>
                  <a:srgbClr val="000000"/>
                </a:solidFill>
                <a:latin typeface="Calibri Light"/>
                <a:ea typeface="DejaVu Sans"/>
              </a:rPr>
              <a:t>D6 Enemy MLCOA</a:t>
            </a:r>
            <a:endParaRPr lang="en-US" sz="4400" b="0" strike="noStrike" spc="-1">
              <a:latin typeface="Calibri"/>
            </a:endParaRPr>
          </a:p>
        </p:txBody>
      </p:sp>
      <p:sp>
        <p:nvSpPr>
          <p:cNvPr id="272" name="Content Placeholder 2"/>
          <p:cNvSpPr/>
          <p:nvPr/>
        </p:nvSpPr>
        <p:spPr>
          <a:xfrm>
            <a:off x="838080" y="1825560"/>
            <a:ext cx="10513080" cy="4348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fontScale="74000"/>
          </a:bodyPr>
          <a:lstStyle/>
          <a:p>
            <a:pPr marL="228600" indent="-226080">
              <a:lnSpc>
                <a:spcPct val="90000"/>
              </a:lnSpc>
              <a:spcBef>
                <a:spcPts val="1001"/>
              </a:spcBef>
              <a:buClr>
                <a:srgbClr val="000000"/>
              </a:buClr>
              <a:buFont typeface="Arial"/>
              <a:buChar char="•"/>
            </a:pPr>
            <a:r>
              <a:rPr lang="en-GB" sz="2800" b="0" strike="noStrike" spc="-1">
                <a:solidFill>
                  <a:srgbClr val="000000"/>
                </a:solidFill>
                <a:latin typeface="Calibri"/>
                <a:ea typeface="DejaVu Sans"/>
              </a:rPr>
              <a:t>ML COA – 24 to 72 hrs:</a:t>
            </a:r>
            <a:endParaRPr lang="en-US" sz="2800" b="0" strike="noStrike" spc="-1">
              <a:latin typeface="Calibri"/>
            </a:endParaRPr>
          </a:p>
          <a:p>
            <a:pPr marL="685800" lvl="1" indent="-226080">
              <a:lnSpc>
                <a:spcPct val="90000"/>
              </a:lnSpc>
              <a:spcBef>
                <a:spcPts val="499"/>
              </a:spcBef>
              <a:buClr>
                <a:srgbClr val="000000"/>
              </a:buClr>
              <a:buFont typeface="Arial"/>
              <a:buChar char="•"/>
            </a:pPr>
            <a:r>
              <a:rPr lang="en-GB" sz="2400" b="0" strike="noStrike" spc="-1">
                <a:solidFill>
                  <a:srgbClr val="000000"/>
                </a:solidFill>
                <a:latin typeface="Calibri"/>
                <a:ea typeface="DejaVu Sans"/>
              </a:rPr>
              <a:t>Signs of pending invasion of Syrian territory (e.g. close to Hatay) likely to result in threats to use WMDs on CJTF forces and/or Turkish civilian targets.</a:t>
            </a:r>
            <a:endParaRPr lang="en-US" sz="2400" b="0" strike="noStrike" spc="-1">
              <a:latin typeface="Calibri"/>
            </a:endParaRPr>
          </a:p>
          <a:p>
            <a:pPr marL="685800" lvl="1" indent="-226080">
              <a:lnSpc>
                <a:spcPct val="90000"/>
              </a:lnSpc>
              <a:spcBef>
                <a:spcPts val="499"/>
              </a:spcBef>
              <a:buClr>
                <a:srgbClr val="000000"/>
              </a:buClr>
              <a:buFont typeface="Arial"/>
              <a:buChar char="•"/>
            </a:pPr>
            <a:r>
              <a:rPr lang="en-GB" sz="2400" b="0" strike="noStrike" spc="-1">
                <a:solidFill>
                  <a:srgbClr val="000000"/>
                </a:solidFill>
                <a:latin typeface="Calibri"/>
                <a:ea typeface="DejaVu Sans"/>
              </a:rPr>
              <a:t>Reconfiguration of IADS to maximise cover on key WMD infrastructure (esp. Aleppo)</a:t>
            </a:r>
            <a:endParaRPr lang="en-US" sz="2400" b="0" strike="noStrike" spc="-1">
              <a:latin typeface="Calibri"/>
            </a:endParaRPr>
          </a:p>
          <a:p>
            <a:pPr marL="685800" lvl="1" indent="-226080">
              <a:lnSpc>
                <a:spcPct val="90000"/>
              </a:lnSpc>
              <a:spcBef>
                <a:spcPts val="499"/>
              </a:spcBef>
              <a:buClr>
                <a:srgbClr val="000000"/>
              </a:buClr>
              <a:buFont typeface="Arial"/>
              <a:buChar char="•"/>
            </a:pPr>
            <a:r>
              <a:rPr lang="en-GB" sz="2400" b="0" strike="noStrike" spc="-1">
                <a:solidFill>
                  <a:srgbClr val="000000"/>
                </a:solidFill>
                <a:latin typeface="Calibri"/>
                <a:ea typeface="DejaVu Sans"/>
              </a:rPr>
              <a:t>SA-2 from Jirah redeployed to Palmyra to cover airbase and army base.</a:t>
            </a:r>
            <a:endParaRPr lang="en-US" sz="2400" b="0" strike="noStrike" spc="-1">
              <a:latin typeface="Calibri"/>
            </a:endParaRPr>
          </a:p>
          <a:p>
            <a:pPr marL="685800" lvl="1" indent="-226080">
              <a:lnSpc>
                <a:spcPct val="90000"/>
              </a:lnSpc>
              <a:spcBef>
                <a:spcPts val="499"/>
              </a:spcBef>
              <a:buClr>
                <a:srgbClr val="000000"/>
              </a:buClr>
              <a:buFont typeface="Arial"/>
              <a:buChar char="•"/>
            </a:pPr>
            <a:r>
              <a:rPr lang="en-GB" sz="2400" b="0" strike="noStrike" spc="-1">
                <a:solidFill>
                  <a:srgbClr val="000000"/>
                </a:solidFill>
                <a:latin typeface="Calibri"/>
                <a:ea typeface="DejaVu Sans"/>
              </a:rPr>
              <a:t>Airforce Assault Sqns deployed chiefly in A2A role to replace losses.  CAP out of Tiyas AB, Shayrat AB and Palmyra AB.</a:t>
            </a:r>
            <a:endParaRPr lang="en-US" sz="2400" b="0" strike="noStrike" spc="-1">
              <a:latin typeface="Calibri"/>
            </a:endParaRPr>
          </a:p>
          <a:p>
            <a:pPr marL="685800" lvl="1" indent="-226080">
              <a:lnSpc>
                <a:spcPct val="90000"/>
              </a:lnSpc>
              <a:spcBef>
                <a:spcPts val="499"/>
              </a:spcBef>
              <a:buClr>
                <a:srgbClr val="000000"/>
              </a:buClr>
              <a:buFont typeface="Arial"/>
              <a:buChar char="•"/>
            </a:pPr>
            <a:r>
              <a:rPr lang="en-GB" sz="2400" b="0" strike="noStrike" spc="-1">
                <a:solidFill>
                  <a:srgbClr val="000000"/>
                </a:solidFill>
                <a:latin typeface="Calibri"/>
                <a:ea typeface="DejaVu Sans"/>
              </a:rPr>
              <a:t>Navy aims to enforce embargo, with Molniyas and Reznys aiming to stay within IADS coverage except when intelligence received about JTCF logistics shipping.</a:t>
            </a:r>
            <a:endParaRPr lang="en-US" sz="2400" b="0" strike="noStrike" spc="-1">
              <a:latin typeface="Calibri"/>
            </a:endParaRPr>
          </a:p>
          <a:p>
            <a:pPr>
              <a:lnSpc>
                <a:spcPct val="90000"/>
              </a:lnSpc>
              <a:spcBef>
                <a:spcPts val="499"/>
              </a:spcBef>
            </a:pPr>
            <a:endParaRPr lang="en-US" sz="2400" b="0" strike="noStrike" spc="-1">
              <a:latin typeface="Calibri"/>
            </a:endParaRPr>
          </a:p>
          <a:p>
            <a:pPr marL="685800" lvl="1" indent="-226080">
              <a:lnSpc>
                <a:spcPct val="90000"/>
              </a:lnSpc>
              <a:spcBef>
                <a:spcPts val="499"/>
              </a:spcBef>
              <a:buClr>
                <a:srgbClr val="000000"/>
              </a:buClr>
              <a:buFont typeface="Arial"/>
              <a:buChar char="•"/>
            </a:pPr>
            <a:r>
              <a:rPr lang="en-GB" sz="2400" b="0" strike="noStrike" spc="-1">
                <a:solidFill>
                  <a:srgbClr val="000000"/>
                </a:solidFill>
                <a:latin typeface="Calibri"/>
                <a:ea typeface="DejaVu Sans"/>
              </a:rPr>
              <a:t>Syria have motivation for Russia to become more involved in the conflict and will likely look for opportunities to exploit ambiguity and potential for confusion.  Russia can provide indirect support to their ally by creating ambiguous situations that make use of JCTF reluctance for conflict with Russia to escalate.  VIS assess it is LIKELY that Russia will increase activity in the region even if not providing direct support in the form of attacks on JCTF forces or shipping: more flights from Syria, Egypt and Iraq, and increased naval activity.</a:t>
            </a:r>
            <a:endParaRPr lang="en-US" sz="2400" b="0" strike="noStrike" spc="-1">
              <a:latin typeface="Calibri"/>
            </a:endParaRPr>
          </a:p>
          <a:p>
            <a:pPr>
              <a:lnSpc>
                <a:spcPct val="90000"/>
              </a:lnSpc>
              <a:spcBef>
                <a:spcPts val="499"/>
              </a:spcBef>
            </a:pPr>
            <a:endParaRPr lang="en-US" sz="2400" b="0" strike="noStrike" spc="-1">
              <a:latin typeface="Calibri"/>
            </a:endParaRPr>
          </a:p>
        </p:txBody>
      </p:sp>
      <p:pic>
        <p:nvPicPr>
          <p:cNvPr id="273" name="Bilde 3" descr="Virtual Intelligence Service only logo.PNG"/>
          <p:cNvPicPr/>
          <p:nvPr/>
        </p:nvPicPr>
        <p:blipFill>
          <a:blip r:embed="rId3"/>
          <a:stretch/>
        </p:blipFill>
        <p:spPr>
          <a:xfrm>
            <a:off x="11506320" y="8640"/>
            <a:ext cx="657720" cy="578520"/>
          </a:xfrm>
          <a:prstGeom prst="rect">
            <a:avLst/>
          </a:prstGeom>
          <a:ln w="0">
            <a:noFill/>
          </a:ln>
        </p:spPr>
      </p:pic>
      <p:pic>
        <p:nvPicPr>
          <p:cNvPr id="274" name="Picture 4"/>
          <p:cNvPicPr/>
          <p:nvPr/>
        </p:nvPicPr>
        <p:blipFill>
          <a:blip r:embed="rId4"/>
          <a:stretch/>
        </p:blipFill>
        <p:spPr>
          <a:xfrm>
            <a:off x="0" y="0"/>
            <a:ext cx="783360" cy="626400"/>
          </a:xfrm>
          <a:prstGeom prst="rect">
            <a:avLst/>
          </a:prstGeom>
          <a:ln w="0">
            <a:noFill/>
          </a:ln>
        </p:spPr>
      </p:pic>
      <p:sp>
        <p:nvSpPr>
          <p:cNvPr id="275" name="TekstSylinder 5"/>
          <p:cNvSpPr/>
          <p:nvPr/>
        </p:nvSpPr>
        <p:spPr>
          <a:xfrm>
            <a:off x="0" y="6400800"/>
            <a:ext cx="1218960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800" b="1" strike="noStrike" spc="-1">
                <a:solidFill>
                  <a:srgbClr val="808080"/>
                </a:solidFill>
                <a:latin typeface="Calibri"/>
                <a:ea typeface="DejaVu Sans"/>
              </a:rPr>
              <a:t>DISCLAIMER:</a:t>
            </a:r>
            <a:endParaRPr lang="en-US" sz="800" b="0" strike="noStrike" spc="-1">
              <a:latin typeface="Calibri"/>
            </a:endParaRPr>
          </a:p>
          <a:p>
            <a:pPr algn="ctr">
              <a:lnSpc>
                <a:spcPct val="100000"/>
              </a:lnSpc>
            </a:pPr>
            <a:r>
              <a:rPr lang="en-US" sz="800" b="0" strike="noStrike" spc="-1">
                <a:solidFill>
                  <a:srgbClr val="808080"/>
                </a:solidFill>
                <a:latin typeface="Calibri"/>
                <a:ea typeface="DejaVu Sans"/>
              </a:rPr>
              <a:t>This is for multiplayer online gaming using the Digital Combat Systems simulation software published by Eagle Dynamics. The information is not in any way suitable for real world use or operations.</a:t>
            </a:r>
            <a:endParaRPr lang="en-US" sz="800" b="0" strike="noStrike" spc="-1">
              <a:latin typeface="Calibri"/>
            </a:endParaRPr>
          </a:p>
          <a:p>
            <a:pPr algn="ctr">
              <a:lnSpc>
                <a:spcPct val="100000"/>
              </a:lnSpc>
            </a:pPr>
            <a:endParaRPr lang="en-US" sz="800" b="0" strike="noStrike" spc="-1">
              <a:latin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Title 1"/>
          <p:cNvSpPr/>
          <p:nvPr/>
        </p:nvSpPr>
        <p:spPr>
          <a:xfrm>
            <a:off x="838080" y="365040"/>
            <a:ext cx="10513080" cy="1323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GB" sz="4400" b="0" strike="noStrike" spc="-1">
                <a:solidFill>
                  <a:srgbClr val="000000"/>
                </a:solidFill>
                <a:latin typeface="Calibri Light"/>
                <a:ea typeface="DejaVu Sans"/>
              </a:rPr>
              <a:t>D6 Enemy MDCOA</a:t>
            </a:r>
            <a:endParaRPr lang="en-US" sz="4400" b="0" strike="noStrike" spc="-1">
              <a:latin typeface="Calibri"/>
            </a:endParaRPr>
          </a:p>
        </p:txBody>
      </p:sp>
      <p:sp>
        <p:nvSpPr>
          <p:cNvPr id="277" name="Content Placeholder 2"/>
          <p:cNvSpPr/>
          <p:nvPr/>
        </p:nvSpPr>
        <p:spPr>
          <a:xfrm>
            <a:off x="838080" y="1825560"/>
            <a:ext cx="4980960" cy="4348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fontScale="72000"/>
          </a:bodyPr>
          <a:lstStyle/>
          <a:p>
            <a:pPr marL="228600" indent="-226080">
              <a:lnSpc>
                <a:spcPct val="90000"/>
              </a:lnSpc>
              <a:spcBef>
                <a:spcPts val="1001"/>
              </a:spcBef>
              <a:buClr>
                <a:srgbClr val="000000"/>
              </a:buClr>
              <a:buFont typeface="Arial"/>
              <a:buChar char="•"/>
            </a:pPr>
            <a:r>
              <a:rPr lang="en-GB" sz="2800" b="0" strike="noStrike" spc="-1">
                <a:solidFill>
                  <a:srgbClr val="000000"/>
                </a:solidFill>
                <a:latin typeface="Calibri"/>
                <a:ea typeface="DejaVu Sans"/>
              </a:rPr>
              <a:t>MD COA – 24 to 72 hrs:</a:t>
            </a:r>
            <a:endParaRPr lang="en-US" sz="2800" b="0" strike="noStrike" spc="-1">
              <a:latin typeface="Calibri"/>
            </a:endParaRPr>
          </a:p>
          <a:p>
            <a:pPr marL="685800" lvl="1" indent="-226080">
              <a:lnSpc>
                <a:spcPct val="90000"/>
              </a:lnSpc>
              <a:spcBef>
                <a:spcPts val="1001"/>
              </a:spcBef>
              <a:buClr>
                <a:srgbClr val="000000"/>
              </a:buClr>
              <a:buFont typeface="Arial"/>
              <a:buChar char="•"/>
            </a:pPr>
            <a:r>
              <a:rPr lang="en-US" sz="2800" b="0" strike="noStrike" spc="-1">
                <a:solidFill>
                  <a:srgbClr val="000000"/>
                </a:solidFill>
                <a:latin typeface="Calibri"/>
                <a:ea typeface="DejaVu Sans"/>
              </a:rPr>
              <a:t>11</a:t>
            </a:r>
            <a:r>
              <a:rPr lang="en-US" sz="2800" b="0" strike="noStrike" spc="-1" baseline="30000">
                <a:solidFill>
                  <a:srgbClr val="000000"/>
                </a:solidFill>
                <a:latin typeface="Calibri"/>
                <a:ea typeface="DejaVu Sans"/>
              </a:rPr>
              <a:t>th</a:t>
            </a:r>
            <a:r>
              <a:rPr lang="en-US" sz="2800" b="0" strike="noStrike" spc="-1">
                <a:solidFill>
                  <a:srgbClr val="000000"/>
                </a:solidFill>
                <a:latin typeface="Calibri"/>
                <a:ea typeface="DejaVu Sans"/>
              </a:rPr>
              <a:t> DIV defends Gaziantep Intl</a:t>
            </a:r>
            <a:endParaRPr lang="en-US" sz="2800" b="0" strike="noStrike" spc="-1">
              <a:latin typeface="Calibri"/>
            </a:endParaRPr>
          </a:p>
          <a:p>
            <a:pPr marL="685800" lvl="1" indent="-226080">
              <a:lnSpc>
                <a:spcPct val="90000"/>
              </a:lnSpc>
              <a:spcBef>
                <a:spcPts val="1001"/>
              </a:spcBef>
              <a:buClr>
                <a:srgbClr val="000000"/>
              </a:buClr>
              <a:buFont typeface="Arial"/>
              <a:buChar char="•"/>
            </a:pPr>
            <a:r>
              <a:rPr lang="en-US" sz="2800" b="0" strike="noStrike" spc="-1">
                <a:solidFill>
                  <a:srgbClr val="000000"/>
                </a:solidFill>
                <a:latin typeface="Calibri"/>
                <a:ea typeface="DejaVu Sans"/>
              </a:rPr>
              <a:t>2</a:t>
            </a:r>
            <a:r>
              <a:rPr lang="en-US" sz="2800" b="0" strike="noStrike" spc="-1" baseline="30000">
                <a:solidFill>
                  <a:srgbClr val="000000"/>
                </a:solidFill>
                <a:latin typeface="Calibri"/>
                <a:ea typeface="DejaVu Sans"/>
              </a:rPr>
              <a:t>nd</a:t>
            </a:r>
            <a:r>
              <a:rPr lang="en-US" sz="2800" b="0" strike="noStrike" spc="-1">
                <a:solidFill>
                  <a:srgbClr val="000000"/>
                </a:solidFill>
                <a:latin typeface="Calibri"/>
                <a:ea typeface="DejaVu Sans"/>
              </a:rPr>
              <a:t> Corps launch attack on Hatay with the aim of ultimately driving far enough north to endanger Incirlik AB</a:t>
            </a:r>
            <a:endParaRPr lang="en-US" sz="2800" b="0" strike="noStrike" spc="-1">
              <a:latin typeface="Calibri"/>
            </a:endParaRPr>
          </a:p>
          <a:p>
            <a:pPr marL="685800" lvl="1" indent="-226080">
              <a:lnSpc>
                <a:spcPct val="90000"/>
              </a:lnSpc>
              <a:spcBef>
                <a:spcPts val="1001"/>
              </a:spcBef>
              <a:buClr>
                <a:srgbClr val="000000"/>
              </a:buClr>
              <a:buFont typeface="Arial"/>
              <a:buChar char="•"/>
            </a:pPr>
            <a:r>
              <a:rPr lang="en-US" sz="2800" b="0" strike="noStrike" spc="-1">
                <a:solidFill>
                  <a:srgbClr val="000000"/>
                </a:solidFill>
                <a:latin typeface="Calibri"/>
                <a:ea typeface="DejaVu Sans"/>
              </a:rPr>
              <a:t>10</a:t>
            </a:r>
            <a:r>
              <a:rPr lang="en-US" sz="2800" b="0" strike="noStrike" spc="-1" baseline="30000">
                <a:solidFill>
                  <a:srgbClr val="000000"/>
                </a:solidFill>
                <a:latin typeface="Calibri"/>
                <a:ea typeface="DejaVu Sans"/>
              </a:rPr>
              <a:t>th</a:t>
            </a:r>
            <a:r>
              <a:rPr lang="en-US" sz="2800" b="0" strike="noStrike" spc="-1">
                <a:solidFill>
                  <a:srgbClr val="000000"/>
                </a:solidFill>
                <a:latin typeface="Calibri"/>
                <a:ea typeface="DejaVu Sans"/>
              </a:rPr>
              <a:t> DIV holds the third brigade in reserve ready for a counterattack on the 56</a:t>
            </a:r>
            <a:r>
              <a:rPr lang="en-US" sz="2800" b="0" strike="noStrike" spc="-1" baseline="30000">
                <a:solidFill>
                  <a:srgbClr val="000000"/>
                </a:solidFill>
                <a:latin typeface="Calibri"/>
                <a:ea typeface="DejaVu Sans"/>
              </a:rPr>
              <a:t>th</a:t>
            </a:r>
            <a:r>
              <a:rPr lang="en-US" sz="2800" b="0" strike="noStrike" spc="-1">
                <a:solidFill>
                  <a:srgbClr val="000000"/>
                </a:solidFill>
                <a:latin typeface="Calibri"/>
                <a:ea typeface="DejaVu Sans"/>
              </a:rPr>
              <a:t> DIV.</a:t>
            </a:r>
            <a:endParaRPr lang="en-US" sz="2800" b="0" strike="noStrike" spc="-1">
              <a:latin typeface="Calibri"/>
            </a:endParaRPr>
          </a:p>
          <a:p>
            <a:pPr marL="685800" lvl="1" indent="-226080">
              <a:lnSpc>
                <a:spcPct val="90000"/>
              </a:lnSpc>
              <a:spcBef>
                <a:spcPts val="1001"/>
              </a:spcBef>
              <a:buClr>
                <a:srgbClr val="000000"/>
              </a:buClr>
              <a:buFont typeface="Arial"/>
              <a:buChar char="•"/>
            </a:pPr>
            <a:r>
              <a:rPr lang="en-US" sz="2800" b="0" strike="noStrike" spc="-1">
                <a:solidFill>
                  <a:srgbClr val="000000"/>
                </a:solidFill>
                <a:latin typeface="Calibri"/>
                <a:ea typeface="DejaVu Sans"/>
              </a:rPr>
              <a:t>12</a:t>
            </a:r>
            <a:r>
              <a:rPr lang="en-US" sz="2800" b="0" strike="noStrike" spc="-1" baseline="30000">
                <a:solidFill>
                  <a:srgbClr val="000000"/>
                </a:solidFill>
                <a:latin typeface="Calibri"/>
                <a:ea typeface="DejaVu Sans"/>
              </a:rPr>
              <a:t>th</a:t>
            </a:r>
            <a:r>
              <a:rPr lang="en-US" sz="2800" b="0" strike="noStrike" spc="-1">
                <a:solidFill>
                  <a:srgbClr val="000000"/>
                </a:solidFill>
                <a:latin typeface="Calibri"/>
                <a:ea typeface="DejaVu Sans"/>
              </a:rPr>
              <a:t> DIV holds ground IVO Birecik and Attaturk Dam to allow force to be concentrated on repelling JCTF forces.  Detached armoured brigade counterattacks Gaziantep forces from the east.</a:t>
            </a:r>
            <a:endParaRPr lang="en-US" sz="2800" b="0" strike="noStrike" spc="-1">
              <a:latin typeface="Calibri"/>
            </a:endParaRPr>
          </a:p>
          <a:p>
            <a:pPr>
              <a:lnSpc>
                <a:spcPct val="90000"/>
              </a:lnSpc>
              <a:spcBef>
                <a:spcPts val="1001"/>
              </a:spcBef>
            </a:pPr>
            <a:endParaRPr lang="en-US" sz="2800" b="0" strike="noStrike" spc="-1">
              <a:latin typeface="Calibri"/>
            </a:endParaRPr>
          </a:p>
        </p:txBody>
      </p:sp>
      <p:pic>
        <p:nvPicPr>
          <p:cNvPr id="278" name="Bilde 3" descr="Virtual Intelligence Service only logo.PNG"/>
          <p:cNvPicPr/>
          <p:nvPr/>
        </p:nvPicPr>
        <p:blipFill>
          <a:blip r:embed="rId3"/>
          <a:stretch/>
        </p:blipFill>
        <p:spPr>
          <a:xfrm>
            <a:off x="11506320" y="8640"/>
            <a:ext cx="657720" cy="578520"/>
          </a:xfrm>
          <a:prstGeom prst="rect">
            <a:avLst/>
          </a:prstGeom>
          <a:ln w="0">
            <a:noFill/>
          </a:ln>
        </p:spPr>
      </p:pic>
      <p:pic>
        <p:nvPicPr>
          <p:cNvPr id="279" name="Picture 4"/>
          <p:cNvPicPr/>
          <p:nvPr/>
        </p:nvPicPr>
        <p:blipFill>
          <a:blip r:embed="rId4"/>
          <a:stretch/>
        </p:blipFill>
        <p:spPr>
          <a:xfrm>
            <a:off x="0" y="0"/>
            <a:ext cx="783360" cy="626400"/>
          </a:xfrm>
          <a:prstGeom prst="rect">
            <a:avLst/>
          </a:prstGeom>
          <a:ln w="0">
            <a:noFill/>
          </a:ln>
        </p:spPr>
      </p:pic>
      <p:sp>
        <p:nvSpPr>
          <p:cNvPr id="280" name="TekstSylinder 5"/>
          <p:cNvSpPr/>
          <p:nvPr/>
        </p:nvSpPr>
        <p:spPr>
          <a:xfrm>
            <a:off x="0" y="6400800"/>
            <a:ext cx="1218960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800" b="1" strike="noStrike" spc="-1">
                <a:solidFill>
                  <a:srgbClr val="808080"/>
                </a:solidFill>
                <a:latin typeface="Calibri"/>
                <a:ea typeface="DejaVu Sans"/>
              </a:rPr>
              <a:t>DISCLAIMER:</a:t>
            </a:r>
            <a:endParaRPr lang="en-US" sz="800" b="0" strike="noStrike" spc="-1">
              <a:latin typeface="Calibri"/>
            </a:endParaRPr>
          </a:p>
          <a:p>
            <a:pPr algn="ctr">
              <a:lnSpc>
                <a:spcPct val="100000"/>
              </a:lnSpc>
            </a:pPr>
            <a:r>
              <a:rPr lang="en-US" sz="800" b="0" strike="noStrike" spc="-1">
                <a:solidFill>
                  <a:srgbClr val="808080"/>
                </a:solidFill>
                <a:latin typeface="Calibri"/>
                <a:ea typeface="DejaVu Sans"/>
              </a:rPr>
              <a:t>This is for multiplayer online gaming using the Digital Combat Systems simulation software published by Eagle Dynamics. The information is not in any way suitable for real world use or operations.</a:t>
            </a:r>
            <a:endParaRPr lang="en-US" sz="800" b="0" strike="noStrike" spc="-1">
              <a:latin typeface="Calibri"/>
            </a:endParaRPr>
          </a:p>
          <a:p>
            <a:pPr algn="ctr">
              <a:lnSpc>
                <a:spcPct val="100000"/>
              </a:lnSpc>
            </a:pPr>
            <a:endParaRPr lang="en-US" sz="800" b="0" strike="noStrike" spc="-1">
              <a:latin typeface="Calibri"/>
            </a:endParaRPr>
          </a:p>
        </p:txBody>
      </p:sp>
      <p:pic>
        <p:nvPicPr>
          <p:cNvPr id="281" name="Picture 2"/>
          <p:cNvPicPr/>
          <p:nvPr/>
        </p:nvPicPr>
        <p:blipFill>
          <a:blip r:embed="rId5"/>
          <a:stretch/>
        </p:blipFill>
        <p:spPr>
          <a:xfrm>
            <a:off x="6280200" y="1295280"/>
            <a:ext cx="5654160" cy="4693320"/>
          </a:xfrm>
          <a:prstGeom prst="rect">
            <a:avLst/>
          </a:prstGeom>
          <a:ln w="0">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ubtitle 2_0"/>
          <p:cNvSpPr/>
          <p:nvPr/>
        </p:nvSpPr>
        <p:spPr>
          <a:xfrm>
            <a:off x="1523880" y="4599360"/>
            <a:ext cx="9141480" cy="75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90000"/>
              </a:lnSpc>
              <a:spcBef>
                <a:spcPts val="1001"/>
              </a:spcBef>
              <a:tabLst>
                <a:tab pos="0" algn="l"/>
              </a:tabLst>
            </a:pPr>
            <a:r>
              <a:rPr lang="en-GB" sz="2400" b="0" strike="noStrike" spc="-1">
                <a:solidFill>
                  <a:srgbClr val="000000"/>
                </a:solidFill>
                <a:latin typeface="Calibri"/>
                <a:ea typeface="DejaVu Sans"/>
              </a:rPr>
              <a:t>OPAR 2 VIS –Targeting Presentation – Pre D7</a:t>
            </a:r>
            <a:endParaRPr lang="en-US" sz="2400" b="0" strike="noStrike" spc="-1">
              <a:latin typeface="Calibri"/>
            </a:endParaRPr>
          </a:p>
        </p:txBody>
      </p:sp>
      <p:sp>
        <p:nvSpPr>
          <p:cNvPr id="179" name="TekstSylinder 6_0"/>
          <p:cNvSpPr/>
          <p:nvPr/>
        </p:nvSpPr>
        <p:spPr>
          <a:xfrm>
            <a:off x="0" y="6400800"/>
            <a:ext cx="1218960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800" b="1" strike="noStrike" spc="-1">
                <a:solidFill>
                  <a:srgbClr val="808080"/>
                </a:solidFill>
                <a:latin typeface="Calibri"/>
                <a:ea typeface="DejaVu Sans"/>
              </a:rPr>
              <a:t>DISCLAIMER:</a:t>
            </a:r>
            <a:endParaRPr lang="en-US" sz="800" b="0" strike="noStrike" spc="-1">
              <a:latin typeface="Calibri"/>
            </a:endParaRPr>
          </a:p>
          <a:p>
            <a:pPr algn="ctr">
              <a:lnSpc>
                <a:spcPct val="100000"/>
              </a:lnSpc>
            </a:pPr>
            <a:r>
              <a:rPr lang="en-US" sz="800" b="0" strike="noStrike" spc="-1">
                <a:solidFill>
                  <a:srgbClr val="808080"/>
                </a:solidFill>
                <a:latin typeface="Calibri"/>
                <a:ea typeface="DejaVu Sans"/>
              </a:rPr>
              <a:t>This is for multiplayer online gaming using the Digital Combat Systems simulation software published by Eagle Dynamics. The information is not in any way suitable for real world use or operations.</a:t>
            </a:r>
            <a:endParaRPr lang="en-US" sz="800" b="0" strike="noStrike" spc="-1">
              <a:latin typeface="Calibri"/>
            </a:endParaRPr>
          </a:p>
          <a:p>
            <a:pPr algn="ctr">
              <a:lnSpc>
                <a:spcPct val="100000"/>
              </a:lnSpc>
            </a:pPr>
            <a:endParaRPr lang="en-US" sz="800" b="0" strike="noStrike" spc="-1">
              <a:latin typeface="Calibri"/>
            </a:endParaRPr>
          </a:p>
        </p:txBody>
      </p:sp>
      <p:sp>
        <p:nvSpPr>
          <p:cNvPr id="180" name="Rektangel 179"/>
          <p:cNvSpPr/>
          <p:nvPr/>
        </p:nvSpPr>
        <p:spPr>
          <a:xfrm>
            <a:off x="4164840" y="84600"/>
            <a:ext cx="3690000" cy="497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3200" b="1" strike="noStrike" spc="-1">
                <a:solidFill>
                  <a:srgbClr val="FFFFFF"/>
                </a:solidFill>
                <a:latin typeface="Calibri"/>
                <a:ea typeface="DejaVu Sans"/>
              </a:rPr>
              <a:t>FRIENDLY SITUATION</a:t>
            </a:r>
            <a:endParaRPr lang="en-US" sz="3200" b="0" strike="noStrike" spc="-1">
              <a:latin typeface="Calibri"/>
            </a:endParaRPr>
          </a:p>
        </p:txBody>
      </p:sp>
      <p:pic>
        <p:nvPicPr>
          <p:cNvPr id="181" name="Bilde 180"/>
          <p:cNvPicPr/>
          <p:nvPr/>
        </p:nvPicPr>
        <p:blipFill>
          <a:blip r:embed="rId2"/>
          <a:stretch/>
        </p:blipFill>
        <p:spPr>
          <a:xfrm>
            <a:off x="5958720" y="1917000"/>
            <a:ext cx="6037560" cy="2894040"/>
          </a:xfrm>
          <a:prstGeom prst="rect">
            <a:avLst/>
          </a:prstGeom>
          <a:ln w="0">
            <a:noFill/>
          </a:ln>
        </p:spPr>
      </p:pic>
      <p:sp>
        <p:nvSpPr>
          <p:cNvPr id="182" name="TekstSylinder 4"/>
          <p:cNvSpPr/>
          <p:nvPr/>
        </p:nvSpPr>
        <p:spPr>
          <a:xfrm>
            <a:off x="232560" y="748800"/>
            <a:ext cx="5710680" cy="4230000"/>
          </a:xfrm>
          <a:prstGeom prst="rect">
            <a:avLst/>
          </a:prstGeom>
          <a:noFill/>
          <a:ln w="0">
            <a:noFill/>
          </a:ln>
        </p:spPr>
        <p:style>
          <a:lnRef idx="0">
            <a:scrgbClr r="0" g="0" b="0"/>
          </a:lnRef>
          <a:fillRef idx="0">
            <a:scrgbClr r="0" g="0" b="0"/>
          </a:fillRef>
          <a:effectRef idx="0">
            <a:scrgbClr r="0" g="0" b="0"/>
          </a:effectRef>
          <a:fontRef idx="minor"/>
        </p:style>
        <p:txBody>
          <a:bodyPr lIns="119880" tIns="60120" rIns="119880" bIns="60120">
            <a:spAutoFit/>
          </a:bodyPr>
          <a:lstStyle/>
          <a:p>
            <a:pPr marL="2880">
              <a:lnSpc>
                <a:spcPct val="100000"/>
              </a:lnSpc>
            </a:pPr>
            <a:r>
              <a:rPr lang="en-US" sz="1600" b="1" strike="noStrike" spc="-1">
                <a:solidFill>
                  <a:srgbClr val="000000"/>
                </a:solidFill>
                <a:latin typeface="Calibri"/>
                <a:ea typeface="DejaVu Sans"/>
              </a:rPr>
              <a:t>LAND COMPONENT COMMAND (LCC)</a:t>
            </a:r>
            <a:endParaRPr lang="en-US" sz="1600" b="0" strike="noStrike" spc="-1">
              <a:latin typeface="Calibri"/>
            </a:endParaRPr>
          </a:p>
          <a:p>
            <a:pPr marL="2880">
              <a:lnSpc>
                <a:spcPct val="100000"/>
              </a:lnSpc>
            </a:pPr>
            <a:endParaRPr lang="en-US" sz="1600" b="0" strike="noStrike" spc="-1">
              <a:latin typeface="Calibri"/>
            </a:endParaRPr>
          </a:p>
          <a:p>
            <a:pPr marL="2880">
              <a:lnSpc>
                <a:spcPct val="100000"/>
              </a:lnSpc>
            </a:pPr>
            <a:r>
              <a:rPr lang="en-US" sz="1400" b="1" strike="noStrike" spc="-1">
                <a:solidFill>
                  <a:srgbClr val="000000"/>
                </a:solidFill>
                <a:latin typeface="Calibri"/>
                <a:ea typeface="DejaVu Sans"/>
              </a:rPr>
              <a:t>IV Corps:</a:t>
            </a:r>
            <a:endParaRPr lang="en-US" sz="1400" b="0" strike="noStrike" spc="-1">
              <a:latin typeface="Calibri"/>
            </a:endParaRPr>
          </a:p>
          <a:p>
            <a:pPr marL="2880" indent="-216000">
              <a:lnSpc>
                <a:spcPct val="100000"/>
              </a:lnSpc>
              <a:buClr>
                <a:srgbClr val="000000"/>
              </a:buClr>
              <a:buFont typeface="Wingdings" charset="2"/>
              <a:buChar char=""/>
            </a:pPr>
            <a:r>
              <a:rPr lang="en-US" sz="1400" b="0" strike="noStrike" spc="-1">
                <a:solidFill>
                  <a:srgbClr val="000000"/>
                </a:solidFill>
                <a:latin typeface="Calibri"/>
                <a:ea typeface="DejaVu Sans"/>
              </a:rPr>
              <a:t>- 55th Mechanized Division has secured HATAY and have moved forward battalions to screening positions along the FLOT</a:t>
            </a:r>
            <a:endParaRPr lang="en-US" sz="1400" b="0" strike="noStrike" spc="-1">
              <a:latin typeface="Calibri"/>
            </a:endParaRPr>
          </a:p>
          <a:p>
            <a:pPr marL="2880">
              <a:lnSpc>
                <a:spcPct val="100000"/>
              </a:lnSpc>
            </a:pPr>
            <a:endParaRPr lang="en-US" sz="1400" b="0" strike="noStrike" spc="-1">
              <a:latin typeface="Calibri"/>
            </a:endParaRPr>
          </a:p>
          <a:p>
            <a:pPr marL="2880" indent="-216000">
              <a:lnSpc>
                <a:spcPct val="100000"/>
              </a:lnSpc>
              <a:buClr>
                <a:srgbClr val="000000"/>
              </a:buClr>
              <a:buFont typeface="Wingdings" charset="2"/>
              <a:buChar char=""/>
            </a:pPr>
            <a:r>
              <a:rPr lang="en-US" sz="1400" b="0" strike="noStrike" spc="-1">
                <a:solidFill>
                  <a:srgbClr val="000000"/>
                </a:solidFill>
                <a:latin typeface="Calibri"/>
                <a:ea typeface="Noto Sans SC Regular"/>
              </a:rPr>
              <a:t>- 56th Armor Division has its forward elements at the southern outskirt of Gaziantep. 56th is conducting its offensive to capture Gazientiep and free Turkish territory</a:t>
            </a:r>
            <a:endParaRPr lang="en-US" sz="1400" b="0" strike="noStrike" spc="-1">
              <a:latin typeface="Calibri"/>
            </a:endParaRPr>
          </a:p>
          <a:p>
            <a:pPr marL="2880">
              <a:lnSpc>
                <a:spcPct val="100000"/>
              </a:lnSpc>
            </a:pPr>
            <a:endParaRPr lang="en-US" sz="1400" b="0" strike="noStrike" spc="-1">
              <a:latin typeface="Calibri"/>
            </a:endParaRPr>
          </a:p>
          <a:p>
            <a:pPr marL="2880">
              <a:lnSpc>
                <a:spcPct val="100000"/>
              </a:lnSpc>
            </a:pPr>
            <a:r>
              <a:rPr lang="en-GB" sz="1400" b="1" strike="noStrike" spc="-1">
                <a:solidFill>
                  <a:srgbClr val="000000"/>
                </a:solidFill>
                <a:latin typeface="Calibri"/>
                <a:ea typeface="DejaVu Sans"/>
              </a:rPr>
              <a:t>Turkish Local Forces:</a:t>
            </a:r>
            <a:endParaRPr lang="en-US" sz="1400" b="0" strike="noStrike" spc="-1">
              <a:latin typeface="Calibri"/>
            </a:endParaRPr>
          </a:p>
          <a:p>
            <a:pPr marL="2880" indent="-216000">
              <a:lnSpc>
                <a:spcPct val="100000"/>
              </a:lnSpc>
              <a:buClr>
                <a:srgbClr val="000000"/>
              </a:buClr>
              <a:buFont typeface="Wingdings" charset="2"/>
              <a:buChar char=""/>
            </a:pPr>
            <a:r>
              <a:rPr lang="en-GB" sz="1400" b="0" strike="noStrike" spc="-1">
                <a:solidFill>
                  <a:srgbClr val="000000"/>
                </a:solidFill>
                <a:latin typeface="Calibri"/>
                <a:ea typeface="DejaVu Sans"/>
              </a:rPr>
              <a:t>Turkish 33rd Brigade have withdrawn their frontline forces to the city (N37 09.000 E038 48.000) in order to set up defenses to prevent Syrian forces to continue to capture the airfield at Sanliurfa. </a:t>
            </a:r>
            <a:endParaRPr lang="en-US" sz="1400" b="0" strike="noStrike" spc="-1">
              <a:latin typeface="Calibri"/>
            </a:endParaRPr>
          </a:p>
          <a:p>
            <a:pPr marL="2880" indent="-216000">
              <a:lnSpc>
                <a:spcPct val="100000"/>
              </a:lnSpc>
              <a:buClr>
                <a:srgbClr val="000000"/>
              </a:buClr>
              <a:buFont typeface="Wingdings" charset="2"/>
              <a:buChar char=""/>
            </a:pPr>
            <a:r>
              <a:rPr lang="en-GB" sz="1400" b="0" strike="noStrike" spc="-1">
                <a:solidFill>
                  <a:srgbClr val="000000"/>
                </a:solidFill>
                <a:latin typeface="Calibri"/>
                <a:ea typeface="DejaVu Sans"/>
              </a:rPr>
              <a:t>Turkish local forces are in static defensive positions and are not in a position to assume offensive operations. </a:t>
            </a:r>
            <a:endParaRPr lang="en-US" sz="1400" b="0" strike="noStrike" spc="-1">
              <a:latin typeface="Calibri"/>
            </a:endParaRPr>
          </a:p>
          <a:p>
            <a:pPr marL="2880" indent="-216000">
              <a:lnSpc>
                <a:spcPct val="100000"/>
              </a:lnSpc>
              <a:buClr>
                <a:srgbClr val="000000"/>
              </a:buClr>
              <a:buFont typeface="Wingdings" charset="2"/>
              <a:buChar char=""/>
            </a:pPr>
            <a:r>
              <a:rPr lang="en-GB" sz="1400" b="0" strike="noStrike" spc="-1">
                <a:solidFill>
                  <a:srgbClr val="000000"/>
                </a:solidFill>
                <a:latin typeface="Calibri"/>
                <a:ea typeface="DejaVu Sans"/>
              </a:rPr>
              <a:t>Turkish local forces consist of BTR-80 and M-113s vehicles</a:t>
            </a:r>
            <a:endParaRPr lang="en-US" sz="1400" b="0" strike="noStrike" spc="-1">
              <a:latin typeface="Calibri"/>
            </a:endParaRPr>
          </a:p>
          <a:p>
            <a:pPr marL="2880" indent="-216000">
              <a:lnSpc>
                <a:spcPct val="100000"/>
              </a:lnSpc>
              <a:buClr>
                <a:srgbClr val="000000"/>
              </a:buClr>
              <a:buFont typeface="Wingdings" charset="2"/>
              <a:buChar char=""/>
            </a:pPr>
            <a:r>
              <a:rPr lang="en-GB" sz="1400" b="0" strike="noStrike" spc="-1">
                <a:solidFill>
                  <a:srgbClr val="000000"/>
                </a:solidFill>
                <a:latin typeface="Calibri"/>
                <a:ea typeface="DejaVu Sans"/>
              </a:rPr>
              <a:t>Turkish local forces are reinforced with coalition JTACs to support with CAS to defend against Syrian attacks.</a:t>
            </a:r>
            <a:endParaRPr lang="en-US" sz="1400" b="0" strike="noStrike" spc="-1">
              <a:latin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Title 1"/>
          <p:cNvSpPr/>
          <p:nvPr/>
        </p:nvSpPr>
        <p:spPr>
          <a:xfrm>
            <a:off x="838080" y="365040"/>
            <a:ext cx="10513080" cy="1323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GB" sz="4400" b="0" strike="noStrike" spc="-1">
                <a:solidFill>
                  <a:srgbClr val="000000"/>
                </a:solidFill>
                <a:latin typeface="Calibri Light"/>
                <a:ea typeface="DejaVu Sans"/>
              </a:rPr>
              <a:t>D6 Enemy MDCOA</a:t>
            </a:r>
            <a:endParaRPr lang="en-US" sz="4400" b="0" strike="noStrike" spc="-1">
              <a:latin typeface="Calibri"/>
            </a:endParaRPr>
          </a:p>
        </p:txBody>
      </p:sp>
      <p:sp>
        <p:nvSpPr>
          <p:cNvPr id="283" name="Content Placeholder 2"/>
          <p:cNvSpPr/>
          <p:nvPr/>
        </p:nvSpPr>
        <p:spPr>
          <a:xfrm>
            <a:off x="838080" y="1825560"/>
            <a:ext cx="10513080" cy="4348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fontScale="75000"/>
          </a:bodyPr>
          <a:lstStyle/>
          <a:p>
            <a:pPr marL="228600" indent="-226080">
              <a:lnSpc>
                <a:spcPct val="90000"/>
              </a:lnSpc>
              <a:spcBef>
                <a:spcPts val="1001"/>
              </a:spcBef>
              <a:buClr>
                <a:srgbClr val="000000"/>
              </a:buClr>
              <a:buFont typeface="Arial"/>
              <a:buChar char="•"/>
            </a:pPr>
            <a:r>
              <a:rPr lang="en-GB" sz="2800" b="0" strike="noStrike" spc="-1">
                <a:solidFill>
                  <a:srgbClr val="000000"/>
                </a:solidFill>
                <a:latin typeface="Calibri"/>
                <a:ea typeface="DejaVu Sans"/>
              </a:rPr>
              <a:t>MD COA – 24 to 72 hrs:</a:t>
            </a:r>
            <a:endParaRPr lang="en-US" sz="2800" b="0" strike="noStrike" spc="-1">
              <a:latin typeface="Calibri"/>
            </a:endParaRPr>
          </a:p>
          <a:p>
            <a:pPr marL="685800" lvl="1" indent="-226080">
              <a:lnSpc>
                <a:spcPct val="90000"/>
              </a:lnSpc>
              <a:spcBef>
                <a:spcPts val="1001"/>
              </a:spcBef>
              <a:buClr>
                <a:srgbClr val="000000"/>
              </a:buClr>
              <a:buFont typeface="Arial"/>
              <a:buChar char="•"/>
            </a:pPr>
            <a:r>
              <a:rPr lang="en-US" sz="2800" b="0" strike="noStrike" spc="-1">
                <a:solidFill>
                  <a:srgbClr val="000000"/>
                </a:solidFill>
                <a:latin typeface="Calibri"/>
                <a:ea typeface="DejaVu Sans"/>
              </a:rPr>
              <a:t>IADS units redeployed north to provide greater defence in depth and prevent easy CJTF access to strategic targets, as well as improving their air-force’s prospects providing effective CAP.</a:t>
            </a:r>
            <a:endParaRPr lang="en-US" sz="2800" b="0" strike="noStrike" spc="-1">
              <a:latin typeface="Calibri"/>
            </a:endParaRPr>
          </a:p>
          <a:p>
            <a:pPr marL="685800" lvl="1" indent="-226080">
              <a:lnSpc>
                <a:spcPct val="90000"/>
              </a:lnSpc>
              <a:spcBef>
                <a:spcPts val="1001"/>
              </a:spcBef>
              <a:buClr>
                <a:srgbClr val="000000"/>
              </a:buClr>
              <a:buFont typeface="Arial"/>
              <a:buChar char="•"/>
            </a:pPr>
            <a:r>
              <a:rPr lang="en-US" sz="2800" b="0" strike="noStrike" spc="-1">
                <a:solidFill>
                  <a:srgbClr val="000000"/>
                </a:solidFill>
                <a:latin typeface="Calibri"/>
                <a:ea typeface="DejaVu Sans"/>
              </a:rPr>
              <a:t>Airforce redeploys fighter/interceptor squadrons further north to alternative airfields within IADS coverage, and spreads night-capable squadrons more evenly to avoid reliance on particular airfields.</a:t>
            </a:r>
            <a:endParaRPr lang="en-US" sz="2800" b="0" strike="noStrike" spc="-1">
              <a:latin typeface="Calibri"/>
            </a:endParaRPr>
          </a:p>
          <a:p>
            <a:pPr marL="685800" lvl="1" indent="-226080">
              <a:lnSpc>
                <a:spcPct val="90000"/>
              </a:lnSpc>
              <a:spcBef>
                <a:spcPts val="1001"/>
              </a:spcBef>
              <a:buClr>
                <a:srgbClr val="000000"/>
              </a:buClr>
              <a:buFont typeface="Arial"/>
              <a:buChar char="•"/>
            </a:pPr>
            <a:r>
              <a:rPr lang="en-US" sz="2800" b="0" strike="noStrike" spc="-1">
                <a:solidFill>
                  <a:srgbClr val="000000"/>
                </a:solidFill>
                <a:latin typeface="Calibri"/>
                <a:ea typeface="DejaVu Sans"/>
              </a:rPr>
              <a:t>Southern SCUD regiments moved to alert state 1 and deploy to hiding places.  922</a:t>
            </a:r>
            <a:r>
              <a:rPr lang="en-US" sz="2800" b="0" strike="noStrike" spc="-1" baseline="30000">
                <a:solidFill>
                  <a:srgbClr val="000000"/>
                </a:solidFill>
                <a:latin typeface="Calibri"/>
                <a:ea typeface="DejaVu Sans"/>
              </a:rPr>
              <a:t>nd</a:t>
            </a:r>
            <a:r>
              <a:rPr lang="en-US" sz="2800" b="0" strike="noStrike" spc="-1">
                <a:solidFill>
                  <a:srgbClr val="000000"/>
                </a:solidFill>
                <a:latin typeface="Calibri"/>
                <a:ea typeface="DejaVu Sans"/>
              </a:rPr>
              <a:t> SCUD Regiment used to attack Incirlik and other targets with conventional warheads, disrupting ability of CJTF to project air power</a:t>
            </a:r>
            <a:endParaRPr lang="en-US" sz="2800" b="0" strike="noStrike" spc="-1">
              <a:latin typeface="Calibri"/>
            </a:endParaRPr>
          </a:p>
          <a:p>
            <a:pPr marL="685800" lvl="1" indent="-226080">
              <a:lnSpc>
                <a:spcPct val="90000"/>
              </a:lnSpc>
              <a:spcBef>
                <a:spcPts val="1001"/>
              </a:spcBef>
              <a:buClr>
                <a:srgbClr val="000000"/>
              </a:buClr>
              <a:buFont typeface="Arial"/>
              <a:buChar char="•"/>
            </a:pPr>
            <a:r>
              <a:rPr lang="en-US" sz="2800" b="0" strike="noStrike" spc="-1">
                <a:solidFill>
                  <a:srgbClr val="000000"/>
                </a:solidFill>
                <a:latin typeface="Calibri"/>
                <a:ea typeface="DejaVu Sans"/>
              </a:rPr>
              <a:t>Syrian navy exploits Russian support for embargo and absence of CJTF SAG to attack CSG with Molinyas, with Reznys providing support.</a:t>
            </a:r>
            <a:endParaRPr lang="en-US" sz="2800" b="0" strike="noStrike" spc="-1">
              <a:latin typeface="Calibri"/>
            </a:endParaRPr>
          </a:p>
          <a:p>
            <a:pPr marL="685800" lvl="1" indent="-226080">
              <a:lnSpc>
                <a:spcPct val="90000"/>
              </a:lnSpc>
              <a:spcBef>
                <a:spcPts val="1001"/>
              </a:spcBef>
              <a:buClr>
                <a:srgbClr val="000000"/>
              </a:buClr>
              <a:buFont typeface="Arial"/>
              <a:buChar char="•"/>
            </a:pPr>
            <a:r>
              <a:rPr lang="en-US" sz="2800" b="0" strike="noStrike" spc="-1">
                <a:solidFill>
                  <a:srgbClr val="000000"/>
                </a:solidFill>
                <a:latin typeface="Calibri"/>
                <a:ea typeface="DejaVu Sans"/>
              </a:rPr>
              <a:t>Syria conducts cyber-attacks on CJTF assets, causing further disruption to logistics</a:t>
            </a:r>
            <a:endParaRPr lang="en-US" sz="2800" b="0" strike="noStrike" spc="-1">
              <a:latin typeface="Calibri"/>
            </a:endParaRPr>
          </a:p>
        </p:txBody>
      </p:sp>
      <p:pic>
        <p:nvPicPr>
          <p:cNvPr id="284" name="Bilde 3" descr="Virtual Intelligence Service only logo.PNG"/>
          <p:cNvPicPr/>
          <p:nvPr/>
        </p:nvPicPr>
        <p:blipFill>
          <a:blip r:embed="rId3"/>
          <a:stretch/>
        </p:blipFill>
        <p:spPr>
          <a:xfrm>
            <a:off x="11506320" y="8640"/>
            <a:ext cx="657720" cy="578520"/>
          </a:xfrm>
          <a:prstGeom prst="rect">
            <a:avLst/>
          </a:prstGeom>
          <a:ln w="0">
            <a:noFill/>
          </a:ln>
        </p:spPr>
      </p:pic>
      <p:pic>
        <p:nvPicPr>
          <p:cNvPr id="285" name="Picture 4"/>
          <p:cNvPicPr/>
          <p:nvPr/>
        </p:nvPicPr>
        <p:blipFill>
          <a:blip r:embed="rId4"/>
          <a:stretch/>
        </p:blipFill>
        <p:spPr>
          <a:xfrm>
            <a:off x="0" y="0"/>
            <a:ext cx="783360" cy="626400"/>
          </a:xfrm>
          <a:prstGeom prst="rect">
            <a:avLst/>
          </a:prstGeom>
          <a:ln w="0">
            <a:noFill/>
          </a:ln>
        </p:spPr>
      </p:pic>
      <p:sp>
        <p:nvSpPr>
          <p:cNvPr id="286" name="TekstSylinder 5"/>
          <p:cNvSpPr/>
          <p:nvPr/>
        </p:nvSpPr>
        <p:spPr>
          <a:xfrm>
            <a:off x="0" y="6400800"/>
            <a:ext cx="1218960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800" b="1" strike="noStrike" spc="-1">
                <a:solidFill>
                  <a:srgbClr val="808080"/>
                </a:solidFill>
                <a:latin typeface="Calibri"/>
                <a:ea typeface="DejaVu Sans"/>
              </a:rPr>
              <a:t>DISCLAIMER:</a:t>
            </a:r>
            <a:endParaRPr lang="en-US" sz="800" b="0" strike="noStrike" spc="-1">
              <a:latin typeface="Calibri"/>
            </a:endParaRPr>
          </a:p>
          <a:p>
            <a:pPr algn="ctr">
              <a:lnSpc>
                <a:spcPct val="100000"/>
              </a:lnSpc>
            </a:pPr>
            <a:r>
              <a:rPr lang="en-US" sz="800" b="0" strike="noStrike" spc="-1">
                <a:solidFill>
                  <a:srgbClr val="808080"/>
                </a:solidFill>
                <a:latin typeface="Calibri"/>
                <a:ea typeface="DejaVu Sans"/>
              </a:rPr>
              <a:t>This is for multiplayer online gaming using the Digital Combat Systems simulation software published by Eagle Dynamics. The information is not in any way suitable for real world use or operations.</a:t>
            </a:r>
            <a:endParaRPr lang="en-US" sz="800" b="0" strike="noStrike" spc="-1">
              <a:latin typeface="Calibri"/>
            </a:endParaRPr>
          </a:p>
          <a:p>
            <a:pPr algn="ctr">
              <a:lnSpc>
                <a:spcPct val="100000"/>
              </a:lnSpc>
            </a:pPr>
            <a:endParaRPr lang="en-US" sz="800" b="0" strike="noStrike" spc="-1">
              <a:latin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Title 1_2"/>
          <p:cNvSpPr/>
          <p:nvPr/>
        </p:nvSpPr>
        <p:spPr>
          <a:xfrm>
            <a:off x="838080" y="365040"/>
            <a:ext cx="10513080" cy="1323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GB" sz="4400" b="0" strike="noStrike" spc="-1">
                <a:solidFill>
                  <a:srgbClr val="000000"/>
                </a:solidFill>
                <a:latin typeface="Calibri Light"/>
                <a:ea typeface="DejaVu Sans"/>
              </a:rPr>
              <a:t>D6/7 Targeting Recommendations</a:t>
            </a:r>
            <a:endParaRPr lang="en-US" sz="4400" b="0" strike="noStrike" spc="-1">
              <a:latin typeface="Calibri"/>
            </a:endParaRPr>
          </a:p>
        </p:txBody>
      </p:sp>
      <p:sp>
        <p:nvSpPr>
          <p:cNvPr id="288" name="Content Placeholder 2_3"/>
          <p:cNvSpPr/>
          <p:nvPr/>
        </p:nvSpPr>
        <p:spPr>
          <a:xfrm>
            <a:off x="838080" y="1825560"/>
            <a:ext cx="10513080" cy="4348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fontScale="46000"/>
          </a:bodyPr>
          <a:lstStyle/>
          <a:p>
            <a:pPr marL="360" lvl="1" indent="-214560">
              <a:lnSpc>
                <a:spcPct val="90000"/>
              </a:lnSpc>
              <a:spcBef>
                <a:spcPts val="1001"/>
              </a:spcBef>
              <a:buClr>
                <a:srgbClr val="000000"/>
              </a:buClr>
              <a:buSzPct val="45000"/>
              <a:buFont typeface="Wingdings" charset="2"/>
              <a:buChar char=""/>
            </a:pPr>
            <a:r>
              <a:rPr lang="en-GB" sz="2800" b="0" strike="noStrike" spc="-1">
                <a:solidFill>
                  <a:srgbClr val="000000"/>
                </a:solidFill>
                <a:latin typeface="Calibri"/>
                <a:ea typeface="DejaVu Sans"/>
              </a:rPr>
              <a:t>AR IVO Minakh in priority order:</a:t>
            </a:r>
            <a:endParaRPr lang="en-US" sz="2800" b="0" strike="noStrike" spc="-1">
              <a:latin typeface="Calibri"/>
            </a:endParaRPr>
          </a:p>
          <a:p>
            <a:pPr marL="648000" lvl="2" indent="-214560">
              <a:lnSpc>
                <a:spcPct val="90000"/>
              </a:lnSpc>
              <a:spcBef>
                <a:spcPts val="1001"/>
              </a:spcBef>
              <a:buClr>
                <a:srgbClr val="000000"/>
              </a:buClr>
              <a:buSzPct val="45000"/>
              <a:buFont typeface="Wingdings" charset="2"/>
              <a:buChar char=""/>
            </a:pPr>
            <a:r>
              <a:rPr lang="en-GB" sz="2800" b="0" strike="noStrike" spc="-1">
                <a:solidFill>
                  <a:srgbClr val="000000"/>
                </a:solidFill>
                <a:latin typeface="Calibri"/>
                <a:ea typeface="DejaVu Sans"/>
              </a:rPr>
              <a:t>Remaining SA-15s, to make permissive for A2G specialists</a:t>
            </a:r>
            <a:endParaRPr lang="en-US" sz="2800" b="0" strike="noStrike" spc="-1">
              <a:latin typeface="Calibri"/>
            </a:endParaRPr>
          </a:p>
          <a:p>
            <a:pPr marL="648000" lvl="2" indent="-214560">
              <a:lnSpc>
                <a:spcPct val="90000"/>
              </a:lnSpc>
              <a:spcBef>
                <a:spcPts val="1001"/>
              </a:spcBef>
              <a:buClr>
                <a:srgbClr val="000000"/>
              </a:buClr>
              <a:buSzPct val="45000"/>
              <a:buFont typeface="Wingdings" charset="2"/>
              <a:buChar char=""/>
            </a:pPr>
            <a:r>
              <a:rPr lang="en-GB" sz="2800" b="0" strike="noStrike" spc="-1">
                <a:solidFill>
                  <a:srgbClr val="000000"/>
                </a:solidFill>
                <a:latin typeface="Calibri"/>
                <a:ea typeface="DejaVu Sans"/>
              </a:rPr>
              <a:t>Remaining rocket arty (2 x SMERCH, 2 x URAGAN, 2 x GRAD (and accompanying SA-8s)) to limit Syrian ability to strike behind our lines</a:t>
            </a:r>
            <a:endParaRPr lang="en-US" sz="2800" b="0" strike="noStrike" spc="-1">
              <a:latin typeface="Calibri"/>
            </a:endParaRPr>
          </a:p>
          <a:p>
            <a:pPr marL="648000" lvl="2" indent="-214560">
              <a:lnSpc>
                <a:spcPct val="90000"/>
              </a:lnSpc>
              <a:spcBef>
                <a:spcPts val="1001"/>
              </a:spcBef>
              <a:buClr>
                <a:srgbClr val="000000"/>
              </a:buClr>
              <a:buSzPct val="45000"/>
              <a:buFont typeface="Wingdings" charset="2"/>
              <a:buChar char=""/>
            </a:pPr>
            <a:r>
              <a:rPr lang="en-GB" sz="2800" b="0" strike="noStrike" spc="-1">
                <a:solidFill>
                  <a:srgbClr val="000000"/>
                </a:solidFill>
                <a:latin typeface="Calibri"/>
                <a:ea typeface="DejaVu Sans"/>
              </a:rPr>
              <a:t>C2 if observed (DIV or Bde HQs – NOT hospitals!), to further degrade ability to carry out coordinated or offensive actions</a:t>
            </a:r>
            <a:endParaRPr lang="en-US" sz="2800" b="0" strike="noStrike" spc="-1">
              <a:latin typeface="Calibri"/>
            </a:endParaRPr>
          </a:p>
          <a:p>
            <a:pPr marL="648000" lvl="2" indent="-214560">
              <a:lnSpc>
                <a:spcPct val="90000"/>
              </a:lnSpc>
              <a:spcBef>
                <a:spcPts val="1001"/>
              </a:spcBef>
              <a:buClr>
                <a:srgbClr val="000000"/>
              </a:buClr>
              <a:buSzPct val="45000"/>
              <a:buFont typeface="Wingdings" charset="2"/>
              <a:buChar char=""/>
            </a:pPr>
            <a:r>
              <a:rPr lang="en-GB" sz="2800" b="0" strike="noStrike" spc="-1">
                <a:solidFill>
                  <a:srgbClr val="000000"/>
                </a:solidFill>
                <a:latin typeface="Calibri"/>
                <a:ea typeface="DejaVu Sans"/>
              </a:rPr>
              <a:t>MBTs, especially if they look like they might be heading north</a:t>
            </a:r>
            <a:endParaRPr lang="en-US" sz="2800" b="0" strike="noStrike" spc="-1">
              <a:latin typeface="Calibri"/>
            </a:endParaRPr>
          </a:p>
          <a:p>
            <a:pPr marL="360" lvl="1" indent="-214560">
              <a:lnSpc>
                <a:spcPct val="90000"/>
              </a:lnSpc>
              <a:spcBef>
                <a:spcPts val="1001"/>
              </a:spcBef>
              <a:buClr>
                <a:srgbClr val="000000"/>
              </a:buClr>
              <a:buSzPct val="45000"/>
              <a:buFont typeface="Wingdings" charset="2"/>
              <a:buChar char=""/>
            </a:pPr>
            <a:r>
              <a:rPr lang="en-GB" sz="2800" b="0" strike="noStrike" spc="-1">
                <a:solidFill>
                  <a:srgbClr val="000000"/>
                </a:solidFill>
                <a:latin typeface="Calibri"/>
                <a:ea typeface="DejaVu Sans"/>
              </a:rPr>
              <a:t>Support LCC with CAS in accordance with his priorities.  Main threats assessed to be:</a:t>
            </a:r>
            <a:endParaRPr lang="en-US" sz="2800" b="0" strike="noStrike" spc="-1">
              <a:latin typeface="Calibri"/>
            </a:endParaRPr>
          </a:p>
          <a:p>
            <a:pPr marL="648000" lvl="2" indent="-214560">
              <a:lnSpc>
                <a:spcPct val="90000"/>
              </a:lnSpc>
              <a:spcBef>
                <a:spcPts val="1001"/>
              </a:spcBef>
              <a:buClr>
                <a:srgbClr val="000000"/>
              </a:buClr>
              <a:buSzPct val="45000"/>
              <a:buFont typeface="Wingdings" charset="2"/>
              <a:buChar char=""/>
            </a:pPr>
            <a:r>
              <a:rPr lang="en-GB" sz="2800" b="0" strike="noStrike" spc="-1">
                <a:solidFill>
                  <a:srgbClr val="000000"/>
                </a:solidFill>
                <a:latin typeface="Calibri"/>
                <a:ea typeface="DejaVu Sans"/>
              </a:rPr>
              <a:t>Tube arty within 15km of pinch points</a:t>
            </a:r>
            <a:endParaRPr lang="en-US" sz="2800" b="0" strike="noStrike" spc="-1">
              <a:latin typeface="Calibri"/>
            </a:endParaRPr>
          </a:p>
          <a:p>
            <a:pPr marL="648000" lvl="2" indent="-214560">
              <a:lnSpc>
                <a:spcPct val="90000"/>
              </a:lnSpc>
              <a:spcBef>
                <a:spcPts val="1001"/>
              </a:spcBef>
              <a:buClr>
                <a:srgbClr val="000000"/>
              </a:buClr>
              <a:buSzPct val="45000"/>
              <a:buFont typeface="Wingdings" charset="2"/>
              <a:buChar char=""/>
            </a:pPr>
            <a:r>
              <a:rPr lang="en-GB" sz="2800" b="0" strike="noStrike" spc="-1">
                <a:solidFill>
                  <a:srgbClr val="000000"/>
                </a:solidFill>
                <a:latin typeface="Calibri"/>
                <a:ea typeface="DejaVu Sans"/>
              </a:rPr>
              <a:t>Armoured units approaching from Minakh or Birecik</a:t>
            </a:r>
            <a:endParaRPr lang="en-US" sz="2800" b="0" strike="noStrike" spc="-1">
              <a:latin typeface="Calibri"/>
            </a:endParaRPr>
          </a:p>
          <a:p>
            <a:pPr marL="360" lvl="1" indent="-214560">
              <a:lnSpc>
                <a:spcPct val="90000"/>
              </a:lnSpc>
              <a:spcBef>
                <a:spcPts val="1001"/>
              </a:spcBef>
              <a:buClr>
                <a:srgbClr val="000000"/>
              </a:buClr>
              <a:buSzPct val="45000"/>
              <a:buFont typeface="Wingdings" charset="2"/>
              <a:buChar char=""/>
            </a:pPr>
            <a:r>
              <a:rPr lang="en-GB" sz="2800" b="0" strike="noStrike" spc="-1">
                <a:solidFill>
                  <a:srgbClr val="000000"/>
                </a:solidFill>
                <a:latin typeface="Calibri"/>
                <a:ea typeface="DejaVu Sans"/>
              </a:rPr>
              <a:t>Continue to degrade IADS to allow strategic targets to be hit more easily and provide more permissive environment for CAP to operate.  Specifically:</a:t>
            </a:r>
            <a:endParaRPr lang="en-US" sz="2800" b="0" strike="noStrike" spc="-1">
              <a:latin typeface="Calibri"/>
            </a:endParaRPr>
          </a:p>
          <a:p>
            <a:pPr marL="685800" lvl="1" indent="-226080">
              <a:lnSpc>
                <a:spcPct val="90000"/>
              </a:lnSpc>
              <a:spcBef>
                <a:spcPts val="1001"/>
              </a:spcBef>
              <a:buClr>
                <a:srgbClr val="000000"/>
              </a:buClr>
              <a:buFont typeface="Arial"/>
              <a:buChar char="•"/>
            </a:pPr>
            <a:r>
              <a:rPr lang="en-US" sz="2800" b="0" strike="noStrike" spc="-1">
                <a:solidFill>
                  <a:srgbClr val="000000"/>
                </a:solidFill>
                <a:latin typeface="Calibri"/>
                <a:ea typeface="DejaVu Sans"/>
              </a:rPr>
              <a:t>TGT062 (Air defence academy IVO Homs, a critical node in deploying new air defense units to replace losses)</a:t>
            </a:r>
            <a:endParaRPr lang="en-US" sz="2800" b="0" strike="noStrike" spc="-1">
              <a:latin typeface="Calibri"/>
            </a:endParaRPr>
          </a:p>
          <a:p>
            <a:pPr marL="685800" lvl="1" indent="-226080">
              <a:lnSpc>
                <a:spcPct val="90000"/>
              </a:lnSpc>
              <a:spcBef>
                <a:spcPts val="1001"/>
              </a:spcBef>
              <a:buClr>
                <a:srgbClr val="000000"/>
              </a:buClr>
              <a:buFont typeface="Arial"/>
              <a:buChar char="•"/>
            </a:pPr>
            <a:r>
              <a:rPr lang="en-US" sz="2800" b="0" strike="noStrike" spc="-1">
                <a:solidFill>
                  <a:srgbClr val="000000"/>
                </a:solidFill>
                <a:latin typeface="Calibri"/>
                <a:ea typeface="DejaVu Sans"/>
              </a:rPr>
              <a:t>SA-2 and other SAMs IVO Tabqa (to keep it vulnerable to later strikes so it stays out of the game), or any SAMs relocating to the north of their sectors</a:t>
            </a:r>
            <a:endParaRPr lang="en-US" sz="2800" b="0" strike="noStrike" spc="-1">
              <a:latin typeface="Calibri"/>
            </a:endParaRPr>
          </a:p>
          <a:p>
            <a:pPr marL="685800" lvl="1" indent="-226080">
              <a:lnSpc>
                <a:spcPct val="90000"/>
              </a:lnSpc>
              <a:spcBef>
                <a:spcPts val="1001"/>
              </a:spcBef>
              <a:buClr>
                <a:srgbClr val="000000"/>
              </a:buClr>
              <a:buFont typeface="Arial"/>
              <a:buChar char="•"/>
            </a:pPr>
            <a:r>
              <a:rPr lang="en-US" sz="2800" b="0" strike="noStrike" spc="-1">
                <a:solidFill>
                  <a:srgbClr val="000000"/>
                </a:solidFill>
                <a:latin typeface="Calibri"/>
                <a:ea typeface="DejaVu Sans"/>
              </a:rPr>
              <a:t>Units in the south of Sector West to improve access to Damascus area and the airbases that are currently operational</a:t>
            </a:r>
            <a:endParaRPr lang="en-US" sz="2800" b="0" strike="noStrike" spc="-1">
              <a:latin typeface="Calibri"/>
            </a:endParaRPr>
          </a:p>
          <a:p>
            <a:pPr marL="216000" indent="-214560">
              <a:lnSpc>
                <a:spcPct val="90000"/>
              </a:lnSpc>
              <a:spcBef>
                <a:spcPts val="1001"/>
              </a:spcBef>
              <a:buClr>
                <a:srgbClr val="000000"/>
              </a:buClr>
              <a:buSzPct val="45000"/>
              <a:buFont typeface="Wingdings" charset="2"/>
              <a:buChar char=""/>
            </a:pPr>
            <a:r>
              <a:rPr lang="en-US" sz="2800" b="0" strike="noStrike" spc="-1">
                <a:solidFill>
                  <a:srgbClr val="000000"/>
                </a:solidFill>
                <a:latin typeface="Calibri"/>
                <a:ea typeface="DejaVu Sans"/>
              </a:rPr>
              <a:t>If resources permit:</a:t>
            </a:r>
            <a:endParaRPr lang="en-US" sz="2800" b="0" strike="noStrike" spc="-1">
              <a:latin typeface="Calibri"/>
            </a:endParaRPr>
          </a:p>
          <a:p>
            <a:pPr marL="685800" lvl="1" indent="-226080">
              <a:lnSpc>
                <a:spcPct val="90000"/>
              </a:lnSpc>
              <a:spcBef>
                <a:spcPts val="1001"/>
              </a:spcBef>
              <a:buClr>
                <a:srgbClr val="000000"/>
              </a:buClr>
              <a:buFont typeface="Arial"/>
              <a:buChar char="•"/>
            </a:pPr>
            <a:r>
              <a:rPr lang="en-US" sz="2800" b="0" strike="noStrike" spc="-1">
                <a:solidFill>
                  <a:srgbClr val="000000"/>
                </a:solidFill>
                <a:latin typeface="Calibri"/>
                <a:ea typeface="DejaVu Sans"/>
              </a:rPr>
              <a:t>Destroy 2</a:t>
            </a:r>
            <a:r>
              <a:rPr lang="en-US" sz="2800" b="0" strike="noStrike" spc="-1" baseline="14000000">
                <a:solidFill>
                  <a:srgbClr val="000000"/>
                </a:solidFill>
                <a:latin typeface="Calibri"/>
                <a:ea typeface="DejaVu Sans"/>
              </a:rPr>
              <a:t>nd</a:t>
            </a:r>
            <a:r>
              <a:rPr lang="en-US" sz="2800" b="0" strike="noStrike" spc="-1">
                <a:solidFill>
                  <a:srgbClr val="000000"/>
                </a:solidFill>
                <a:latin typeface="Calibri"/>
                <a:ea typeface="DejaVu Sans"/>
              </a:rPr>
              <a:t> Corps HQ, 21</a:t>
            </a:r>
            <a:r>
              <a:rPr lang="en-US" sz="2800" b="0" strike="noStrike" spc="-1" baseline="14000000">
                <a:solidFill>
                  <a:srgbClr val="000000"/>
                </a:solidFill>
                <a:latin typeface="Calibri"/>
                <a:ea typeface="DejaVu Sans"/>
              </a:rPr>
              <a:t>st</a:t>
            </a:r>
            <a:r>
              <a:rPr lang="en-US" sz="2800" b="0" strike="noStrike" spc="-1">
                <a:solidFill>
                  <a:srgbClr val="000000"/>
                </a:solidFill>
                <a:latin typeface="Calibri"/>
                <a:ea typeface="DejaVu Sans"/>
              </a:rPr>
              <a:t> and 22</a:t>
            </a:r>
            <a:r>
              <a:rPr lang="en-US" sz="2800" b="0" strike="noStrike" spc="-1" baseline="14000000">
                <a:solidFill>
                  <a:srgbClr val="000000"/>
                </a:solidFill>
                <a:latin typeface="Calibri"/>
                <a:ea typeface="DejaVu Sans"/>
              </a:rPr>
              <a:t>nd</a:t>
            </a:r>
            <a:r>
              <a:rPr lang="en-US" sz="2800" b="0" strike="noStrike" spc="-1">
                <a:solidFill>
                  <a:srgbClr val="000000"/>
                </a:solidFill>
                <a:latin typeface="Calibri"/>
                <a:ea typeface="DejaVu Sans"/>
              </a:rPr>
              <a:t> DIV HQs and their GRADs, along with any SA-15s in that area to prevent 2</a:t>
            </a:r>
            <a:r>
              <a:rPr lang="en-US" sz="2800" b="0" strike="noStrike" spc="-1" baseline="14000000">
                <a:solidFill>
                  <a:srgbClr val="000000"/>
                </a:solidFill>
                <a:latin typeface="Calibri"/>
                <a:ea typeface="DejaVu Sans"/>
              </a:rPr>
              <a:t>nd</a:t>
            </a:r>
            <a:r>
              <a:rPr lang="en-US" sz="2800" b="0" strike="noStrike" spc="-1">
                <a:solidFill>
                  <a:srgbClr val="000000"/>
                </a:solidFill>
                <a:latin typeface="Calibri"/>
                <a:ea typeface="DejaVu Sans"/>
              </a:rPr>
              <a:t> Corps from harassing or attacking our forces at Hatay</a:t>
            </a:r>
            <a:endParaRPr lang="en-US" sz="2800" b="0" strike="noStrike" spc="-1">
              <a:latin typeface="Calibri"/>
            </a:endParaRPr>
          </a:p>
          <a:p>
            <a:pPr marL="685800" lvl="1" indent="-226080">
              <a:lnSpc>
                <a:spcPct val="90000"/>
              </a:lnSpc>
              <a:spcBef>
                <a:spcPts val="1001"/>
              </a:spcBef>
              <a:buClr>
                <a:srgbClr val="000000"/>
              </a:buClr>
              <a:buFont typeface="Arial"/>
              <a:buChar char="•"/>
            </a:pPr>
            <a:r>
              <a:rPr lang="en-US" sz="2800" b="0" strike="noStrike" spc="-1">
                <a:solidFill>
                  <a:srgbClr val="000000"/>
                </a:solidFill>
                <a:latin typeface="Calibri"/>
                <a:ea typeface="DejaVu Sans"/>
              </a:rPr>
              <a:t>Further strikes on IADS elements or Shayrat/Tiyas airbases</a:t>
            </a:r>
            <a:endParaRPr lang="en-US" sz="2800" b="0" strike="noStrike" spc="-1">
              <a:latin typeface="Calibri"/>
            </a:endParaRPr>
          </a:p>
          <a:p>
            <a:pPr marL="228600" indent="-226080">
              <a:lnSpc>
                <a:spcPct val="90000"/>
              </a:lnSpc>
              <a:spcBef>
                <a:spcPts val="1001"/>
              </a:spcBef>
              <a:buClr>
                <a:srgbClr val="000000"/>
              </a:buClr>
              <a:buFont typeface="Arial"/>
              <a:buChar char="•"/>
            </a:pPr>
            <a:r>
              <a:rPr lang="en-US" sz="2800" b="0" strike="noStrike" spc="-1">
                <a:solidFill>
                  <a:srgbClr val="000000"/>
                </a:solidFill>
                <a:latin typeface="Calibri"/>
                <a:ea typeface="DejaVu Sans"/>
              </a:rPr>
              <a:t> </a:t>
            </a:r>
            <a:endParaRPr lang="en-US" sz="2800" b="0" strike="noStrike" spc="-1">
              <a:latin typeface="Calibri"/>
            </a:endParaRPr>
          </a:p>
          <a:p>
            <a:pPr marL="228600" indent="-226080">
              <a:lnSpc>
                <a:spcPct val="90000"/>
              </a:lnSpc>
              <a:spcBef>
                <a:spcPts val="1001"/>
              </a:spcBef>
              <a:buClr>
                <a:srgbClr val="000000"/>
              </a:buClr>
              <a:buFont typeface="Arial"/>
              <a:buChar char="•"/>
            </a:pPr>
            <a:r>
              <a:rPr lang="en-US" sz="2800" b="0" strike="noStrike" spc="-1">
                <a:solidFill>
                  <a:srgbClr val="000000"/>
                </a:solidFill>
                <a:latin typeface="Calibri"/>
                <a:ea typeface="DejaVu Sans"/>
              </a:rPr>
              <a:t>No known inbound logistics shipping for D6.  No clear need for targeting naval assets today.</a:t>
            </a:r>
            <a:endParaRPr lang="en-US" sz="2800" b="0" strike="noStrike" spc="-1">
              <a:latin typeface="Calibri"/>
            </a:endParaRPr>
          </a:p>
        </p:txBody>
      </p:sp>
      <p:pic>
        <p:nvPicPr>
          <p:cNvPr id="289" name="Bilde 3_3" descr="Virtual Intelligence Service only logo.PNG"/>
          <p:cNvPicPr/>
          <p:nvPr/>
        </p:nvPicPr>
        <p:blipFill>
          <a:blip r:embed="rId3"/>
          <a:stretch/>
        </p:blipFill>
        <p:spPr>
          <a:xfrm>
            <a:off x="11506320" y="8640"/>
            <a:ext cx="657720" cy="578520"/>
          </a:xfrm>
          <a:prstGeom prst="rect">
            <a:avLst/>
          </a:prstGeom>
          <a:ln w="0">
            <a:noFill/>
          </a:ln>
        </p:spPr>
      </p:pic>
      <p:pic>
        <p:nvPicPr>
          <p:cNvPr id="290" name="Picture 4_3"/>
          <p:cNvPicPr/>
          <p:nvPr/>
        </p:nvPicPr>
        <p:blipFill>
          <a:blip r:embed="rId4"/>
          <a:stretch/>
        </p:blipFill>
        <p:spPr>
          <a:xfrm>
            <a:off x="0" y="0"/>
            <a:ext cx="783360" cy="626400"/>
          </a:xfrm>
          <a:prstGeom prst="rect">
            <a:avLst/>
          </a:prstGeom>
          <a:ln w="0">
            <a:noFill/>
          </a:ln>
        </p:spPr>
      </p:pic>
      <p:sp>
        <p:nvSpPr>
          <p:cNvPr id="291" name="TekstSylinder 5_3"/>
          <p:cNvSpPr/>
          <p:nvPr/>
        </p:nvSpPr>
        <p:spPr>
          <a:xfrm>
            <a:off x="0" y="6400800"/>
            <a:ext cx="1218960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800" b="1" strike="noStrike" spc="-1">
                <a:solidFill>
                  <a:srgbClr val="808080"/>
                </a:solidFill>
                <a:latin typeface="Calibri"/>
                <a:ea typeface="DejaVu Sans"/>
              </a:rPr>
              <a:t>DISCLAIMER:</a:t>
            </a:r>
            <a:endParaRPr lang="en-US" sz="800" b="0" strike="noStrike" spc="-1">
              <a:latin typeface="Calibri"/>
            </a:endParaRPr>
          </a:p>
          <a:p>
            <a:pPr algn="ctr">
              <a:lnSpc>
                <a:spcPct val="100000"/>
              </a:lnSpc>
            </a:pPr>
            <a:r>
              <a:rPr lang="en-US" sz="800" b="0" strike="noStrike" spc="-1">
                <a:solidFill>
                  <a:srgbClr val="808080"/>
                </a:solidFill>
                <a:latin typeface="Calibri"/>
                <a:ea typeface="DejaVu Sans"/>
              </a:rPr>
              <a:t>This is for multiplayer online gaming using the Digital Combat Systems simulation software published by Eagle Dynamics. The information is not in any way suitable for real world use or operations.</a:t>
            </a:r>
            <a:endParaRPr lang="en-US" sz="800" b="0" strike="noStrike" spc="-1">
              <a:latin typeface="Calibri"/>
            </a:endParaRPr>
          </a:p>
          <a:p>
            <a:pPr algn="ctr">
              <a:lnSpc>
                <a:spcPct val="100000"/>
              </a:lnSpc>
            </a:pPr>
            <a:endParaRPr lang="en-US" sz="800" b="0" strike="noStrike" spc="-1">
              <a:latin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Title 1"/>
          <p:cNvSpPr/>
          <p:nvPr/>
        </p:nvSpPr>
        <p:spPr>
          <a:xfrm>
            <a:off x="838080" y="365040"/>
            <a:ext cx="10513080" cy="1323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GB" sz="4400" b="0" strike="noStrike" spc="-1">
                <a:solidFill>
                  <a:srgbClr val="000000"/>
                </a:solidFill>
                <a:latin typeface="Calibri Light"/>
                <a:ea typeface="DejaVu Sans"/>
              </a:rPr>
              <a:t>D6 Current TST List</a:t>
            </a:r>
            <a:endParaRPr lang="en-US" sz="4400" b="0" strike="noStrike" spc="-1">
              <a:latin typeface="Calibri"/>
            </a:endParaRPr>
          </a:p>
        </p:txBody>
      </p:sp>
      <p:sp>
        <p:nvSpPr>
          <p:cNvPr id="293" name="Content Placeholder 2"/>
          <p:cNvSpPr/>
          <p:nvPr/>
        </p:nvSpPr>
        <p:spPr>
          <a:xfrm>
            <a:off x="838080" y="1825560"/>
            <a:ext cx="10513080" cy="4348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228600" indent="-226080">
              <a:lnSpc>
                <a:spcPct val="90000"/>
              </a:lnSpc>
              <a:spcBef>
                <a:spcPts val="1001"/>
              </a:spcBef>
              <a:buClr>
                <a:srgbClr val="000000"/>
              </a:buClr>
              <a:buFont typeface="Arial"/>
              <a:buChar char="•"/>
            </a:pPr>
            <a:r>
              <a:rPr lang="en-GB" sz="2800" b="0" strike="noStrike" spc="-1">
                <a:solidFill>
                  <a:srgbClr val="000000"/>
                </a:solidFill>
                <a:latin typeface="Calibri"/>
                <a:ea typeface="DejaVu Sans"/>
              </a:rPr>
              <a:t>VIS recommend that SCUDs and their fuel trucks stay on the TST list at this point.  No other target would be worth deviating from the planned mission to engage.</a:t>
            </a:r>
            <a:endParaRPr lang="en-US" sz="2800" b="0" strike="noStrike" spc="-1">
              <a:latin typeface="Calibri"/>
            </a:endParaRPr>
          </a:p>
        </p:txBody>
      </p:sp>
      <p:pic>
        <p:nvPicPr>
          <p:cNvPr id="294" name="Bilde 3" descr="Virtual Intelligence Service only logo.PNG"/>
          <p:cNvPicPr/>
          <p:nvPr/>
        </p:nvPicPr>
        <p:blipFill>
          <a:blip r:embed="rId2"/>
          <a:stretch/>
        </p:blipFill>
        <p:spPr>
          <a:xfrm>
            <a:off x="11506320" y="8640"/>
            <a:ext cx="657720" cy="578520"/>
          </a:xfrm>
          <a:prstGeom prst="rect">
            <a:avLst/>
          </a:prstGeom>
          <a:ln w="0">
            <a:noFill/>
          </a:ln>
        </p:spPr>
      </p:pic>
      <p:pic>
        <p:nvPicPr>
          <p:cNvPr id="295" name="Picture 4"/>
          <p:cNvPicPr/>
          <p:nvPr/>
        </p:nvPicPr>
        <p:blipFill>
          <a:blip r:embed="rId3"/>
          <a:stretch/>
        </p:blipFill>
        <p:spPr>
          <a:xfrm>
            <a:off x="0" y="0"/>
            <a:ext cx="783360" cy="626400"/>
          </a:xfrm>
          <a:prstGeom prst="rect">
            <a:avLst/>
          </a:prstGeom>
          <a:ln w="0">
            <a:noFill/>
          </a:ln>
        </p:spPr>
      </p:pic>
      <p:sp>
        <p:nvSpPr>
          <p:cNvPr id="296" name="TekstSylinder 5"/>
          <p:cNvSpPr/>
          <p:nvPr/>
        </p:nvSpPr>
        <p:spPr>
          <a:xfrm>
            <a:off x="0" y="6400800"/>
            <a:ext cx="1218960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800" b="1" strike="noStrike" spc="-1">
                <a:solidFill>
                  <a:srgbClr val="808080"/>
                </a:solidFill>
                <a:latin typeface="Calibri"/>
                <a:ea typeface="DejaVu Sans"/>
              </a:rPr>
              <a:t>DISCLAIMER:</a:t>
            </a:r>
            <a:endParaRPr lang="en-US" sz="800" b="0" strike="noStrike" spc="-1">
              <a:latin typeface="Calibri"/>
            </a:endParaRPr>
          </a:p>
          <a:p>
            <a:pPr algn="ctr">
              <a:lnSpc>
                <a:spcPct val="100000"/>
              </a:lnSpc>
            </a:pPr>
            <a:r>
              <a:rPr lang="en-US" sz="800" b="0" strike="noStrike" spc="-1">
                <a:solidFill>
                  <a:srgbClr val="808080"/>
                </a:solidFill>
                <a:latin typeface="Calibri"/>
                <a:ea typeface="DejaVu Sans"/>
              </a:rPr>
              <a:t>This is for multiplayer online gaming using the Digital Combat Systems simulation software published by Eagle Dynamics. The information is not in any way suitable for real world use or operations.</a:t>
            </a:r>
            <a:endParaRPr lang="en-US" sz="800" b="0" strike="noStrike" spc="-1">
              <a:latin typeface="Calibri"/>
            </a:endParaRPr>
          </a:p>
          <a:p>
            <a:pPr algn="ctr">
              <a:lnSpc>
                <a:spcPct val="100000"/>
              </a:lnSpc>
            </a:pPr>
            <a:endParaRPr lang="en-US" sz="800" b="0" strike="noStrike" spc="-1">
              <a:latin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Title 1"/>
          <p:cNvSpPr/>
          <p:nvPr/>
        </p:nvSpPr>
        <p:spPr>
          <a:xfrm>
            <a:off x="838080" y="365040"/>
            <a:ext cx="10513080" cy="1323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GB" sz="4400" b="0" strike="noStrike" spc="-1">
                <a:solidFill>
                  <a:srgbClr val="000000"/>
                </a:solidFill>
                <a:latin typeface="Calibri Light"/>
                <a:ea typeface="DejaVu Sans"/>
              </a:rPr>
              <a:t>D6 Intelligence Requirements</a:t>
            </a:r>
            <a:endParaRPr lang="en-US" sz="4400" b="0" strike="noStrike" spc="-1">
              <a:latin typeface="Calibri"/>
            </a:endParaRPr>
          </a:p>
        </p:txBody>
      </p:sp>
      <p:sp>
        <p:nvSpPr>
          <p:cNvPr id="298" name="Content Placeholder 2"/>
          <p:cNvSpPr/>
          <p:nvPr/>
        </p:nvSpPr>
        <p:spPr>
          <a:xfrm>
            <a:off x="838080" y="1770480"/>
            <a:ext cx="5125680" cy="4348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228600" indent="-226080">
              <a:lnSpc>
                <a:spcPct val="90000"/>
              </a:lnSpc>
              <a:spcBef>
                <a:spcPts val="1001"/>
              </a:spcBef>
              <a:buClr>
                <a:srgbClr val="000000"/>
              </a:buClr>
              <a:buFont typeface="Arial"/>
              <a:buChar char="•"/>
            </a:pPr>
            <a:r>
              <a:rPr lang="en-US" sz="2400" b="0" strike="noStrike" spc="-1">
                <a:solidFill>
                  <a:srgbClr val="000000"/>
                </a:solidFill>
                <a:latin typeface="Calibri"/>
                <a:ea typeface="DejaVu Sans"/>
              </a:rPr>
              <a:t>Full list provided in separate Excel sheet.</a:t>
            </a:r>
            <a:endParaRPr lang="en-US" sz="2400" b="0" strike="noStrike" spc="-1">
              <a:latin typeface="Calibri"/>
            </a:endParaRPr>
          </a:p>
          <a:p>
            <a:pPr marL="228600" indent="-226080">
              <a:lnSpc>
                <a:spcPct val="90000"/>
              </a:lnSpc>
              <a:spcBef>
                <a:spcPts val="1001"/>
              </a:spcBef>
              <a:buClr>
                <a:srgbClr val="000000"/>
              </a:buClr>
              <a:buFont typeface="Arial"/>
              <a:buChar char="•"/>
            </a:pPr>
            <a:r>
              <a:rPr lang="en-US" sz="2400" b="0" strike="noStrike" spc="-1">
                <a:solidFill>
                  <a:srgbClr val="000000"/>
                </a:solidFill>
                <a:latin typeface="Calibri"/>
                <a:ea typeface="DejaVu Sans"/>
              </a:rPr>
              <a:t>New ones for D6 focus on:</a:t>
            </a:r>
            <a:endParaRPr lang="en-US" sz="2400" b="0" strike="noStrike" spc="-1">
              <a:latin typeface="Calibri"/>
            </a:endParaRPr>
          </a:p>
          <a:p>
            <a:pPr marL="685800" lvl="1" indent="-226080">
              <a:lnSpc>
                <a:spcPct val="90000"/>
              </a:lnSpc>
              <a:spcBef>
                <a:spcPts val="1001"/>
              </a:spcBef>
              <a:buClr>
                <a:srgbClr val="000000"/>
              </a:buClr>
              <a:buFont typeface="Arial"/>
              <a:buChar char="•"/>
            </a:pPr>
            <a:r>
              <a:rPr lang="en-US" sz="2400" b="0" strike="noStrike" spc="-1">
                <a:solidFill>
                  <a:srgbClr val="000000"/>
                </a:solidFill>
                <a:latin typeface="Calibri"/>
                <a:ea typeface="DejaVu Sans"/>
              </a:rPr>
              <a:t>COA for 10</a:t>
            </a:r>
            <a:r>
              <a:rPr lang="en-US" sz="2400" b="0" strike="noStrike" spc="-1" baseline="14000000">
                <a:solidFill>
                  <a:srgbClr val="000000"/>
                </a:solidFill>
                <a:latin typeface="Calibri"/>
                <a:ea typeface="DejaVu Sans"/>
              </a:rPr>
              <a:t>th</a:t>
            </a:r>
            <a:r>
              <a:rPr lang="en-US" sz="2400" b="0" strike="noStrike" spc="-1">
                <a:solidFill>
                  <a:srgbClr val="000000"/>
                </a:solidFill>
                <a:latin typeface="Calibri"/>
                <a:ea typeface="DejaVu Sans"/>
              </a:rPr>
              <a:t> DIV brigades at Minakh and Birecik/Sanliurfa</a:t>
            </a:r>
            <a:endParaRPr lang="en-US" sz="2400" b="0" strike="noStrike" spc="-1">
              <a:latin typeface="Calibri"/>
            </a:endParaRPr>
          </a:p>
        </p:txBody>
      </p:sp>
      <p:pic>
        <p:nvPicPr>
          <p:cNvPr id="299" name="Bilde 3" descr="Virtual Intelligence Service only logo.PNG"/>
          <p:cNvPicPr/>
          <p:nvPr/>
        </p:nvPicPr>
        <p:blipFill>
          <a:blip r:embed="rId3"/>
          <a:stretch/>
        </p:blipFill>
        <p:spPr>
          <a:xfrm>
            <a:off x="11506320" y="8640"/>
            <a:ext cx="657720" cy="578520"/>
          </a:xfrm>
          <a:prstGeom prst="rect">
            <a:avLst/>
          </a:prstGeom>
          <a:ln w="0">
            <a:noFill/>
          </a:ln>
        </p:spPr>
      </p:pic>
      <p:pic>
        <p:nvPicPr>
          <p:cNvPr id="300" name="Picture 4"/>
          <p:cNvPicPr/>
          <p:nvPr/>
        </p:nvPicPr>
        <p:blipFill>
          <a:blip r:embed="rId4"/>
          <a:stretch/>
        </p:blipFill>
        <p:spPr>
          <a:xfrm>
            <a:off x="0" y="0"/>
            <a:ext cx="783360" cy="626400"/>
          </a:xfrm>
          <a:prstGeom prst="rect">
            <a:avLst/>
          </a:prstGeom>
          <a:ln w="0">
            <a:noFill/>
          </a:ln>
        </p:spPr>
      </p:pic>
      <p:sp>
        <p:nvSpPr>
          <p:cNvPr id="301" name="TekstSylinder 5"/>
          <p:cNvSpPr/>
          <p:nvPr/>
        </p:nvSpPr>
        <p:spPr>
          <a:xfrm>
            <a:off x="0" y="6400800"/>
            <a:ext cx="1218960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800" b="1" strike="noStrike" spc="-1">
                <a:solidFill>
                  <a:srgbClr val="808080"/>
                </a:solidFill>
                <a:latin typeface="Calibri"/>
                <a:ea typeface="DejaVu Sans"/>
              </a:rPr>
              <a:t>DISCLAIMER:</a:t>
            </a:r>
            <a:endParaRPr lang="en-US" sz="800" b="0" strike="noStrike" spc="-1">
              <a:latin typeface="Calibri"/>
            </a:endParaRPr>
          </a:p>
          <a:p>
            <a:pPr algn="ctr">
              <a:lnSpc>
                <a:spcPct val="100000"/>
              </a:lnSpc>
            </a:pPr>
            <a:r>
              <a:rPr lang="en-US" sz="800" b="0" strike="noStrike" spc="-1">
                <a:solidFill>
                  <a:srgbClr val="808080"/>
                </a:solidFill>
                <a:latin typeface="Calibri"/>
                <a:ea typeface="DejaVu Sans"/>
              </a:rPr>
              <a:t>This is for multiplayer online gaming using the Digital Combat Systems simulation software published by Eagle Dynamics. The information is not in any way suitable for real world use or operations.</a:t>
            </a:r>
            <a:endParaRPr lang="en-US" sz="800" b="0" strike="noStrike" spc="-1">
              <a:latin typeface="Calibri"/>
            </a:endParaRPr>
          </a:p>
          <a:p>
            <a:pPr algn="ctr">
              <a:lnSpc>
                <a:spcPct val="100000"/>
              </a:lnSpc>
            </a:pPr>
            <a:endParaRPr lang="en-US" sz="800" b="0" strike="noStrike" spc="-1">
              <a:latin typeface="Calibri"/>
            </a:endParaRPr>
          </a:p>
        </p:txBody>
      </p:sp>
      <p:pic>
        <p:nvPicPr>
          <p:cNvPr id="302" name="Picture 2"/>
          <p:cNvPicPr/>
          <p:nvPr/>
        </p:nvPicPr>
        <p:blipFill>
          <a:blip r:embed="rId5"/>
          <a:stretch/>
        </p:blipFill>
        <p:spPr>
          <a:xfrm>
            <a:off x="6358320" y="1522800"/>
            <a:ext cx="4285440" cy="4632120"/>
          </a:xfrm>
          <a:prstGeom prst="rect">
            <a:avLst/>
          </a:prstGeom>
          <a:ln w="0">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Title 1"/>
          <p:cNvSpPr/>
          <p:nvPr/>
        </p:nvSpPr>
        <p:spPr>
          <a:xfrm>
            <a:off x="838080" y="365040"/>
            <a:ext cx="10513080" cy="1323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GB" sz="4400" b="0" strike="noStrike" spc="-1">
                <a:solidFill>
                  <a:srgbClr val="000000"/>
                </a:solidFill>
                <a:latin typeface="Calibri Light"/>
                <a:ea typeface="DejaVu Sans"/>
              </a:rPr>
              <a:t>D6 Vulnerable SYTGT</a:t>
            </a:r>
            <a:endParaRPr lang="en-US" sz="4400" b="0" strike="noStrike" spc="-1">
              <a:latin typeface="Calibri"/>
            </a:endParaRPr>
          </a:p>
        </p:txBody>
      </p:sp>
      <p:sp>
        <p:nvSpPr>
          <p:cNvPr id="304" name="Content Placeholder 2"/>
          <p:cNvSpPr/>
          <p:nvPr/>
        </p:nvSpPr>
        <p:spPr>
          <a:xfrm>
            <a:off x="838080" y="1825560"/>
            <a:ext cx="10513080" cy="4348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fontScale="42000"/>
          </a:bodyPr>
          <a:lstStyle/>
          <a:p>
            <a:pPr marL="228600" indent="-226080">
              <a:lnSpc>
                <a:spcPct val="90000"/>
              </a:lnSpc>
              <a:spcBef>
                <a:spcPts val="1001"/>
              </a:spcBef>
              <a:buClr>
                <a:srgbClr val="000000"/>
              </a:buClr>
              <a:buFont typeface="Arial"/>
              <a:buChar char="•"/>
            </a:pPr>
            <a:r>
              <a:rPr lang="en-GB" sz="2800" b="0" strike="noStrike" spc="-1">
                <a:solidFill>
                  <a:srgbClr val="000000"/>
                </a:solidFill>
                <a:latin typeface="Calibri"/>
                <a:ea typeface="DejaVu Sans"/>
              </a:rPr>
              <a:t>Syrian operational targets that are currently not well protected by Syrian counter-air assets:</a:t>
            </a:r>
            <a:endParaRPr lang="en-US" sz="2800" b="0" strike="noStrike" spc="-1">
              <a:latin typeface="Calibri"/>
            </a:endParaRPr>
          </a:p>
          <a:p>
            <a:pPr marL="685800" lvl="1" indent="-226080">
              <a:lnSpc>
                <a:spcPct val="90000"/>
              </a:lnSpc>
              <a:spcBef>
                <a:spcPts val="1001"/>
              </a:spcBef>
              <a:buClr>
                <a:srgbClr val="000000"/>
              </a:buClr>
              <a:buFont typeface="Arial"/>
              <a:buChar char="•"/>
            </a:pPr>
            <a:r>
              <a:rPr lang="en-GB" sz="2800" b="0" strike="sngStrike" spc="-1">
                <a:solidFill>
                  <a:srgbClr val="000000"/>
                </a:solidFill>
                <a:latin typeface="Calibri"/>
                <a:ea typeface="DejaVu Sans"/>
              </a:rPr>
              <a:t>SYTGT001 - Syrian Army HQ Building 1 – destruction would prevent deployment or movement of Corps-sized units for 4 to 7 days, and ability to conduct an offensive using more than one Corps will be removed.</a:t>
            </a:r>
            <a:endParaRPr lang="en-US" sz="2800" b="0" strike="noStrike" spc="-1">
              <a:latin typeface="Calibri"/>
            </a:endParaRPr>
          </a:p>
          <a:p>
            <a:pPr marL="685800" lvl="1" indent="-226080">
              <a:lnSpc>
                <a:spcPct val="90000"/>
              </a:lnSpc>
              <a:spcBef>
                <a:spcPts val="1001"/>
              </a:spcBef>
              <a:buClr>
                <a:srgbClr val="000000"/>
              </a:buClr>
              <a:buFont typeface="Arial"/>
              <a:buChar char="•"/>
            </a:pPr>
            <a:r>
              <a:rPr lang="en-GB" sz="2800" b="0" strike="sngStrike" spc="-1">
                <a:solidFill>
                  <a:srgbClr val="000000"/>
                </a:solidFill>
                <a:latin typeface="Calibri"/>
                <a:ea typeface="DejaVu Sans"/>
              </a:rPr>
              <a:t>SYTGT002 - Syrian Army HQ Building 2 – destruction would delay mobilisation by 4-7 days, and cause chaos in the mobilisation and deployment of forces.</a:t>
            </a:r>
            <a:endParaRPr lang="en-US" sz="2800" b="0" strike="noStrike" spc="-1">
              <a:latin typeface="Calibri"/>
            </a:endParaRPr>
          </a:p>
          <a:p>
            <a:pPr marL="685800" lvl="1" indent="-226080">
              <a:lnSpc>
                <a:spcPct val="90000"/>
              </a:lnSpc>
              <a:spcBef>
                <a:spcPts val="1001"/>
              </a:spcBef>
              <a:buClr>
                <a:srgbClr val="000000"/>
              </a:buClr>
              <a:buFont typeface="Arial"/>
              <a:buChar char="•"/>
            </a:pPr>
            <a:r>
              <a:rPr lang="en-GB" sz="2800" b="0" strike="noStrike" spc="-1">
                <a:solidFill>
                  <a:srgbClr val="000000"/>
                </a:solidFill>
                <a:latin typeface="Calibri"/>
                <a:ea typeface="DejaVu Sans"/>
              </a:rPr>
              <a:t>SYTGT003 – 622nd Scud Regt. Base – destruction now has reduced impact as TELs are in the field, but fuel and oxidiser storage is one of only two such sites known.</a:t>
            </a:r>
            <a:endParaRPr lang="en-US" sz="2800" b="0" strike="noStrike" spc="-1">
              <a:latin typeface="Calibri"/>
            </a:endParaRPr>
          </a:p>
          <a:p>
            <a:pPr marL="685800" lvl="1" indent="-226080">
              <a:lnSpc>
                <a:spcPct val="90000"/>
              </a:lnSpc>
              <a:spcBef>
                <a:spcPts val="1001"/>
              </a:spcBef>
              <a:buClr>
                <a:srgbClr val="000000"/>
              </a:buClr>
              <a:buFont typeface="Arial"/>
              <a:buChar char="•"/>
            </a:pPr>
            <a:r>
              <a:rPr lang="en-GB" sz="2800" b="0" strike="noStrike" spc="-1">
                <a:solidFill>
                  <a:srgbClr val="000000"/>
                </a:solidFill>
                <a:latin typeface="Calibri"/>
                <a:ea typeface="DejaVu Sans"/>
              </a:rPr>
              <a:t>SYTGT137 – Rocket Fuel Factory – destruction would prevent manufacture of more Scud fuel/oxidiser, and storage on-site is one of only two such sites known.</a:t>
            </a:r>
            <a:endParaRPr lang="en-US" sz="2800" b="0" strike="noStrike" spc="-1">
              <a:latin typeface="Calibri"/>
            </a:endParaRPr>
          </a:p>
          <a:p>
            <a:pPr marL="685800" lvl="1" indent="-226080">
              <a:lnSpc>
                <a:spcPct val="90000"/>
              </a:lnSpc>
              <a:spcBef>
                <a:spcPts val="1001"/>
              </a:spcBef>
              <a:buClr>
                <a:srgbClr val="000000"/>
              </a:buClr>
              <a:buFont typeface="Arial"/>
              <a:buChar char="•"/>
            </a:pPr>
            <a:r>
              <a:rPr lang="en-GB" sz="2800" b="0" strike="noStrike" spc="-1">
                <a:solidFill>
                  <a:srgbClr val="000000"/>
                </a:solidFill>
                <a:latin typeface="Calibri"/>
                <a:ea typeface="DejaVu Sans"/>
              </a:rPr>
              <a:t>SYTGT100 – Syrian Naval HQ – destruction would severely impact coordination of maritime operations and reduce flow of supplies by sea, including loading oil for export, by 50%</a:t>
            </a:r>
            <a:endParaRPr lang="en-US" sz="2800" b="0" strike="noStrike" spc="-1">
              <a:latin typeface="Calibri"/>
            </a:endParaRPr>
          </a:p>
          <a:p>
            <a:pPr marL="685800" lvl="1" indent="-226080">
              <a:lnSpc>
                <a:spcPct val="90000"/>
              </a:lnSpc>
              <a:spcBef>
                <a:spcPts val="1001"/>
              </a:spcBef>
              <a:buClr>
                <a:srgbClr val="000000"/>
              </a:buClr>
              <a:buFont typeface="Arial"/>
              <a:buChar char="•"/>
            </a:pPr>
            <a:r>
              <a:rPr lang="en-GB" sz="2800" b="0" strike="noStrike" spc="-1">
                <a:solidFill>
                  <a:srgbClr val="000000"/>
                </a:solidFill>
                <a:latin typeface="Calibri"/>
                <a:ea typeface="DejaVu Sans"/>
              </a:rPr>
              <a:t>SYTGT005 – Syrian Navy Storage – destruction would increase duration of navy repairs</a:t>
            </a:r>
            <a:endParaRPr lang="en-US" sz="2800" b="0" strike="noStrike" spc="-1">
              <a:latin typeface="Calibri"/>
            </a:endParaRPr>
          </a:p>
          <a:p>
            <a:pPr marL="685800" lvl="1" indent="-226080">
              <a:lnSpc>
                <a:spcPct val="90000"/>
              </a:lnSpc>
              <a:spcBef>
                <a:spcPts val="1001"/>
              </a:spcBef>
              <a:buClr>
                <a:srgbClr val="000000"/>
              </a:buClr>
              <a:buFont typeface="Arial"/>
              <a:buChar char="•"/>
            </a:pPr>
            <a:r>
              <a:rPr lang="en-GB" sz="2800" b="0" strike="noStrike" spc="-1">
                <a:solidFill>
                  <a:srgbClr val="000000"/>
                </a:solidFill>
                <a:latin typeface="Calibri"/>
                <a:ea typeface="DejaVu Sans"/>
              </a:rPr>
              <a:t>SYTGT081 – Al Safira Military Research Centre – destruction would significantly hamper military research including biological weapons</a:t>
            </a:r>
            <a:endParaRPr lang="en-US" sz="2800" b="0" strike="noStrike" spc="-1">
              <a:latin typeface="Calibri"/>
            </a:endParaRPr>
          </a:p>
          <a:p>
            <a:pPr marL="685800" lvl="1" indent="-226080">
              <a:lnSpc>
                <a:spcPct val="90000"/>
              </a:lnSpc>
              <a:spcBef>
                <a:spcPts val="1001"/>
              </a:spcBef>
              <a:buClr>
                <a:srgbClr val="000000"/>
              </a:buClr>
              <a:buFont typeface="Arial"/>
              <a:buChar char="•"/>
            </a:pPr>
            <a:r>
              <a:rPr lang="en-GB" sz="2800" b="0" strike="noStrike" spc="-1">
                <a:solidFill>
                  <a:srgbClr val="000000"/>
                </a:solidFill>
                <a:latin typeface="Calibri"/>
                <a:ea typeface="DejaVu Sans"/>
              </a:rPr>
              <a:t>SYTGT088 – Syrian Intelligence Office Jirah – destruction reduces Syrian ability to coordinate air strikes on friendly ground forces</a:t>
            </a:r>
            <a:endParaRPr lang="en-US" sz="2800" b="0" strike="noStrike" spc="-1">
              <a:latin typeface="Calibri"/>
            </a:endParaRPr>
          </a:p>
          <a:p>
            <a:pPr marL="685800" lvl="1" indent="-226080">
              <a:lnSpc>
                <a:spcPct val="90000"/>
              </a:lnSpc>
              <a:spcBef>
                <a:spcPts val="1001"/>
              </a:spcBef>
              <a:buClr>
                <a:srgbClr val="000000"/>
              </a:buClr>
              <a:buFont typeface="Arial"/>
              <a:buChar char="•"/>
            </a:pPr>
            <a:r>
              <a:rPr lang="en-GB" sz="2800" b="0" strike="noStrike" spc="-1">
                <a:solidFill>
                  <a:srgbClr val="000000"/>
                </a:solidFill>
                <a:latin typeface="Calibri"/>
                <a:ea typeface="DejaVu Sans"/>
              </a:rPr>
              <a:t>SYTGT119 – Al Assad Ammo Storage – impact unknown – one of three known ammo storage sites</a:t>
            </a:r>
            <a:endParaRPr lang="en-US" sz="2800" b="0" strike="noStrike" spc="-1">
              <a:latin typeface="Calibri"/>
            </a:endParaRPr>
          </a:p>
          <a:p>
            <a:pPr marL="685800" lvl="1" indent="-226080">
              <a:lnSpc>
                <a:spcPct val="90000"/>
              </a:lnSpc>
              <a:spcBef>
                <a:spcPts val="1001"/>
              </a:spcBef>
              <a:buClr>
                <a:srgbClr val="000000"/>
              </a:buClr>
              <a:buFont typeface="Arial"/>
              <a:buChar char="•"/>
            </a:pPr>
            <a:r>
              <a:rPr lang="en-GB" sz="2800" b="0" strike="noStrike" spc="-1">
                <a:solidFill>
                  <a:srgbClr val="000000"/>
                </a:solidFill>
                <a:latin typeface="Calibri"/>
                <a:ea typeface="DejaVu Sans"/>
              </a:rPr>
              <a:t>SYTGT075 – 1st Corps Army Base – destruction would reduce morale of 1st Corps units</a:t>
            </a:r>
            <a:endParaRPr lang="en-US" sz="2800" b="0" strike="noStrike" spc="-1">
              <a:latin typeface="Calibri"/>
            </a:endParaRPr>
          </a:p>
          <a:p>
            <a:pPr marL="685800" lvl="1" indent="-226080">
              <a:lnSpc>
                <a:spcPct val="90000"/>
              </a:lnSpc>
              <a:spcBef>
                <a:spcPts val="1001"/>
              </a:spcBef>
              <a:buClr>
                <a:srgbClr val="000000"/>
              </a:buClr>
              <a:buFont typeface="Arial"/>
              <a:buChar char="•"/>
            </a:pPr>
            <a:r>
              <a:rPr lang="en-GB" sz="2800" b="0" strike="noStrike" spc="-1">
                <a:solidFill>
                  <a:srgbClr val="000000"/>
                </a:solidFill>
                <a:latin typeface="Calibri"/>
                <a:ea typeface="DejaVu Sans"/>
              </a:rPr>
              <a:t>Ammo factories totalling 67% of Syrian MLRS production capacity (2 locations), 50% of unguided bomb and 100% of PGM production capacity (1 location and 100% of AAA/small-arms ammo production capacity (1 location)</a:t>
            </a:r>
            <a:endParaRPr lang="en-US" sz="2800" b="0" strike="noStrike" spc="-1">
              <a:latin typeface="Calibri"/>
            </a:endParaRPr>
          </a:p>
          <a:p>
            <a:pPr marL="685800" lvl="1" indent="-226080">
              <a:lnSpc>
                <a:spcPct val="90000"/>
              </a:lnSpc>
              <a:spcBef>
                <a:spcPts val="1001"/>
              </a:spcBef>
              <a:buClr>
                <a:srgbClr val="000000"/>
              </a:buClr>
              <a:buFont typeface="Arial"/>
              <a:buChar char="•"/>
            </a:pPr>
            <a:r>
              <a:rPr lang="en-GB" sz="2800" b="0" strike="noStrike" spc="-1">
                <a:solidFill>
                  <a:srgbClr val="000000"/>
                </a:solidFill>
                <a:latin typeface="Calibri"/>
                <a:ea typeface="DejaVu Sans"/>
              </a:rPr>
              <a:t>Vehicle factories totalling 100% of current truck production capacity (1 location), 40% of current BMP/BTR/Scud TEL production capacity (1 location), and final assembly of MiG-21 or MiG-23 (1 location)</a:t>
            </a:r>
            <a:endParaRPr lang="en-US" sz="2800" b="0" strike="noStrike" spc="-1">
              <a:latin typeface="Calibri"/>
            </a:endParaRPr>
          </a:p>
          <a:p>
            <a:pPr marL="685800" lvl="1" indent="-226080">
              <a:lnSpc>
                <a:spcPct val="90000"/>
              </a:lnSpc>
              <a:spcBef>
                <a:spcPts val="1001"/>
              </a:spcBef>
              <a:buClr>
                <a:srgbClr val="000000"/>
              </a:buClr>
              <a:buFont typeface="Arial"/>
              <a:buChar char="•"/>
            </a:pPr>
            <a:r>
              <a:rPr lang="en-GB" sz="2800" b="0" strike="noStrike" spc="-1">
                <a:solidFill>
                  <a:srgbClr val="000000"/>
                </a:solidFill>
                <a:latin typeface="Calibri"/>
                <a:ea typeface="DejaVu Sans"/>
              </a:rPr>
              <a:t>Chemical weapons production facility</a:t>
            </a:r>
            <a:endParaRPr lang="en-US" sz="2800" b="0" strike="noStrike" spc="-1">
              <a:latin typeface="Calibri"/>
            </a:endParaRPr>
          </a:p>
          <a:p>
            <a:pPr marL="685800" lvl="1" indent="-226080">
              <a:lnSpc>
                <a:spcPct val="90000"/>
              </a:lnSpc>
              <a:spcBef>
                <a:spcPts val="1001"/>
              </a:spcBef>
              <a:buClr>
                <a:srgbClr val="000000"/>
              </a:buClr>
              <a:buFont typeface="Arial"/>
              <a:buChar char="•"/>
            </a:pPr>
            <a:r>
              <a:rPr lang="en-GB" sz="2800" b="0" strike="noStrike" spc="-1">
                <a:solidFill>
                  <a:srgbClr val="000000"/>
                </a:solidFill>
                <a:latin typeface="Calibri"/>
                <a:ea typeface="DejaVu Sans"/>
              </a:rPr>
              <a:t>Oil storage targets totalling 21 days fuel for the Syrian army and 1060 air sorties (2 locations) – civilian impact likely high</a:t>
            </a:r>
            <a:endParaRPr lang="en-US" sz="2800" b="0" strike="noStrike" spc="-1">
              <a:latin typeface="Calibri"/>
            </a:endParaRPr>
          </a:p>
          <a:p>
            <a:pPr marL="685800" lvl="1" indent="-226080">
              <a:lnSpc>
                <a:spcPct val="90000"/>
              </a:lnSpc>
              <a:spcBef>
                <a:spcPts val="1001"/>
              </a:spcBef>
              <a:buClr>
                <a:srgbClr val="000000"/>
              </a:buClr>
              <a:buFont typeface="Arial"/>
              <a:buChar char="•"/>
            </a:pPr>
            <a:r>
              <a:rPr lang="en-GB" sz="2800" b="0" strike="noStrike" spc="-1">
                <a:solidFill>
                  <a:srgbClr val="000000"/>
                </a:solidFill>
                <a:latin typeface="Calibri"/>
                <a:ea typeface="DejaVu Sans"/>
              </a:rPr>
              <a:t>Various power plants/distribution, food processing, grain storage etc, each with civilian impacts if destroyed.</a:t>
            </a:r>
            <a:endParaRPr lang="en-US" sz="2800" b="0" strike="noStrike" spc="-1">
              <a:latin typeface="Calibri"/>
            </a:endParaRPr>
          </a:p>
        </p:txBody>
      </p:sp>
      <p:pic>
        <p:nvPicPr>
          <p:cNvPr id="305" name="Bilde 3" descr="Virtual Intelligence Service only logo.PNG"/>
          <p:cNvPicPr/>
          <p:nvPr/>
        </p:nvPicPr>
        <p:blipFill>
          <a:blip r:embed="rId3"/>
          <a:stretch/>
        </p:blipFill>
        <p:spPr>
          <a:xfrm>
            <a:off x="11506320" y="8640"/>
            <a:ext cx="657720" cy="578520"/>
          </a:xfrm>
          <a:prstGeom prst="rect">
            <a:avLst/>
          </a:prstGeom>
          <a:ln w="0">
            <a:noFill/>
          </a:ln>
        </p:spPr>
      </p:pic>
      <p:pic>
        <p:nvPicPr>
          <p:cNvPr id="306" name="Picture 4"/>
          <p:cNvPicPr/>
          <p:nvPr/>
        </p:nvPicPr>
        <p:blipFill>
          <a:blip r:embed="rId4"/>
          <a:stretch/>
        </p:blipFill>
        <p:spPr>
          <a:xfrm>
            <a:off x="0" y="0"/>
            <a:ext cx="783360" cy="626400"/>
          </a:xfrm>
          <a:prstGeom prst="rect">
            <a:avLst/>
          </a:prstGeom>
          <a:ln w="0">
            <a:noFill/>
          </a:ln>
        </p:spPr>
      </p:pic>
      <p:sp>
        <p:nvSpPr>
          <p:cNvPr id="307" name="TekstSylinder 5"/>
          <p:cNvSpPr/>
          <p:nvPr/>
        </p:nvSpPr>
        <p:spPr>
          <a:xfrm>
            <a:off x="0" y="6400800"/>
            <a:ext cx="1218960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800" b="1" strike="noStrike" spc="-1">
                <a:solidFill>
                  <a:srgbClr val="808080"/>
                </a:solidFill>
                <a:latin typeface="Calibri"/>
                <a:ea typeface="DejaVu Sans"/>
              </a:rPr>
              <a:t>DISCLAIMER:</a:t>
            </a:r>
            <a:endParaRPr lang="en-US" sz="800" b="0" strike="noStrike" spc="-1">
              <a:latin typeface="Calibri"/>
            </a:endParaRPr>
          </a:p>
          <a:p>
            <a:pPr algn="ctr">
              <a:lnSpc>
                <a:spcPct val="100000"/>
              </a:lnSpc>
            </a:pPr>
            <a:r>
              <a:rPr lang="en-US" sz="800" b="0" strike="noStrike" spc="-1">
                <a:solidFill>
                  <a:srgbClr val="808080"/>
                </a:solidFill>
                <a:latin typeface="Calibri"/>
                <a:ea typeface="DejaVu Sans"/>
              </a:rPr>
              <a:t>This is for multiplayer online gaming using the Digital Combat Systems simulation software published by Eagle Dynamics. The information is not in any way suitable for real world use or operations.</a:t>
            </a:r>
            <a:endParaRPr lang="en-US" sz="800" b="0" strike="noStrike" spc="-1">
              <a:latin typeface="Calibri"/>
            </a:endParaRPr>
          </a:p>
          <a:p>
            <a:pPr algn="ctr">
              <a:lnSpc>
                <a:spcPct val="100000"/>
              </a:lnSpc>
            </a:pPr>
            <a:endParaRPr lang="en-US" sz="800" b="0" strike="noStrike" spc="-1">
              <a:latin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ubtitle 2_1"/>
          <p:cNvSpPr/>
          <p:nvPr/>
        </p:nvSpPr>
        <p:spPr>
          <a:xfrm>
            <a:off x="1523880" y="4599360"/>
            <a:ext cx="9141480" cy="758520"/>
          </a:xfrm>
          <a:prstGeom prst="rect">
            <a:avLst/>
          </a:prstGeom>
          <a:noFill/>
          <a:ln w="0">
            <a:noFill/>
          </a:ln>
        </p:spPr>
        <p:style>
          <a:lnRef idx="0">
            <a:scrgbClr r="0" g="0" b="0"/>
          </a:lnRef>
          <a:fillRef idx="0">
            <a:scrgbClr r="0" g="0" b="0"/>
          </a:fillRef>
          <a:effectRef idx="0">
            <a:scrgbClr r="0" g="0" b="0"/>
          </a:effectRef>
          <a:fontRef idx="minor"/>
        </p:style>
      </p:sp>
      <p:sp>
        <p:nvSpPr>
          <p:cNvPr id="184" name="TekstSylinder 6_1"/>
          <p:cNvSpPr/>
          <p:nvPr/>
        </p:nvSpPr>
        <p:spPr>
          <a:xfrm>
            <a:off x="0" y="6400800"/>
            <a:ext cx="1218960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800" b="1" strike="noStrike" spc="-1">
                <a:solidFill>
                  <a:srgbClr val="808080"/>
                </a:solidFill>
                <a:latin typeface="Calibri"/>
                <a:ea typeface="DejaVu Sans"/>
              </a:rPr>
              <a:t>DISCLAIMER:</a:t>
            </a:r>
            <a:endParaRPr lang="en-US" sz="800" b="0" strike="noStrike" spc="-1">
              <a:latin typeface="Calibri"/>
            </a:endParaRPr>
          </a:p>
          <a:p>
            <a:pPr algn="ctr">
              <a:lnSpc>
                <a:spcPct val="100000"/>
              </a:lnSpc>
            </a:pPr>
            <a:r>
              <a:rPr lang="en-US" sz="800" b="0" strike="noStrike" spc="-1">
                <a:solidFill>
                  <a:srgbClr val="808080"/>
                </a:solidFill>
                <a:latin typeface="Calibri"/>
                <a:ea typeface="DejaVu Sans"/>
              </a:rPr>
              <a:t>This is for multiplayer online gaming using the Digital Combat Systems simulation software published by Eagle Dynamics. The information is not in any way suitable for real world use or operations.</a:t>
            </a:r>
            <a:endParaRPr lang="en-US" sz="800" b="0" strike="noStrike" spc="-1">
              <a:latin typeface="Calibri"/>
            </a:endParaRPr>
          </a:p>
          <a:p>
            <a:pPr algn="ctr">
              <a:lnSpc>
                <a:spcPct val="100000"/>
              </a:lnSpc>
            </a:pPr>
            <a:endParaRPr lang="en-US" sz="800" b="0" strike="noStrike" spc="-1">
              <a:latin typeface="Calibri"/>
            </a:endParaRPr>
          </a:p>
        </p:txBody>
      </p:sp>
      <p:sp>
        <p:nvSpPr>
          <p:cNvPr id="185" name="Rektangel 184"/>
          <p:cNvSpPr/>
          <p:nvPr/>
        </p:nvSpPr>
        <p:spPr>
          <a:xfrm>
            <a:off x="4164840" y="84600"/>
            <a:ext cx="3690000" cy="497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3200" b="1" strike="noStrike" spc="-1">
                <a:solidFill>
                  <a:srgbClr val="FFFFFF"/>
                </a:solidFill>
                <a:latin typeface="Calibri"/>
                <a:ea typeface="DejaVu Sans"/>
              </a:rPr>
              <a:t>FRIENDLY SITUATION</a:t>
            </a:r>
            <a:endParaRPr lang="en-US" sz="3200" b="0" strike="noStrike" spc="-1">
              <a:latin typeface="Calibri"/>
            </a:endParaRPr>
          </a:p>
        </p:txBody>
      </p:sp>
      <p:sp>
        <p:nvSpPr>
          <p:cNvPr id="186" name="TekstSylinder 4_0"/>
          <p:cNvSpPr/>
          <p:nvPr/>
        </p:nvSpPr>
        <p:spPr>
          <a:xfrm>
            <a:off x="454680" y="1334880"/>
            <a:ext cx="6317280" cy="1915920"/>
          </a:xfrm>
          <a:prstGeom prst="rect">
            <a:avLst/>
          </a:prstGeom>
          <a:noFill/>
          <a:ln w="0">
            <a:noFill/>
          </a:ln>
        </p:spPr>
        <p:style>
          <a:lnRef idx="0">
            <a:scrgbClr r="0" g="0" b="0"/>
          </a:lnRef>
          <a:fillRef idx="0">
            <a:scrgbClr r="0" g="0" b="0"/>
          </a:fillRef>
          <a:effectRef idx="0">
            <a:scrgbClr r="0" g="0" b="0"/>
          </a:effectRef>
          <a:fontRef idx="minor"/>
        </p:style>
        <p:txBody>
          <a:bodyPr lIns="119880" tIns="60120" rIns="119880" bIns="60120">
            <a:spAutoFit/>
          </a:bodyPr>
          <a:lstStyle/>
          <a:p>
            <a:pPr marL="2880">
              <a:lnSpc>
                <a:spcPct val="100000"/>
              </a:lnSpc>
            </a:pPr>
            <a:r>
              <a:rPr lang="en-US" sz="1600" b="1" strike="noStrike" spc="-1">
                <a:solidFill>
                  <a:srgbClr val="000000"/>
                </a:solidFill>
                <a:latin typeface="Calibri"/>
                <a:ea typeface="DejaVu Sans"/>
              </a:rPr>
              <a:t>MARITIME COMPONENT COMMAND (MCC)</a:t>
            </a:r>
            <a:endParaRPr lang="en-US" sz="1600" b="0" strike="noStrike" spc="-1">
              <a:latin typeface="Calibri"/>
            </a:endParaRPr>
          </a:p>
          <a:p>
            <a:pPr marL="2880">
              <a:lnSpc>
                <a:spcPct val="100000"/>
              </a:lnSpc>
            </a:pPr>
            <a:endParaRPr lang="en-US" sz="1600" b="0" strike="noStrike" spc="-1">
              <a:latin typeface="Calibri"/>
            </a:endParaRPr>
          </a:p>
          <a:p>
            <a:pPr marL="2880">
              <a:lnSpc>
                <a:spcPct val="100000"/>
              </a:lnSpc>
            </a:pPr>
            <a:endParaRPr lang="en-US" sz="1600" b="0" strike="noStrike" spc="-1">
              <a:latin typeface="Calibri"/>
            </a:endParaRPr>
          </a:p>
          <a:p>
            <a:pPr marL="2880" indent="-216000">
              <a:lnSpc>
                <a:spcPct val="100000"/>
              </a:lnSpc>
              <a:buClr>
                <a:srgbClr val="000000"/>
              </a:buClr>
              <a:buFont typeface="Wingdings" charset="2"/>
              <a:buChar char=""/>
            </a:pPr>
            <a:r>
              <a:rPr lang="en-US" sz="1400" b="1" strike="noStrike" spc="-1">
                <a:solidFill>
                  <a:srgbClr val="000000"/>
                </a:solidFill>
                <a:latin typeface="Calibri"/>
                <a:ea typeface="DejaVu Sans"/>
              </a:rPr>
              <a:t>CSG-1</a:t>
            </a:r>
            <a:r>
              <a:rPr lang="en-US" sz="1400" b="0" strike="noStrike" spc="-1">
                <a:solidFill>
                  <a:srgbClr val="000000"/>
                </a:solidFill>
                <a:latin typeface="Calibri"/>
                <a:ea typeface="DejaVu Sans"/>
              </a:rPr>
              <a:t> continues to support the mission from CSG-1 operations box (same as D5) </a:t>
            </a:r>
            <a:endParaRPr lang="en-US" sz="1400" b="0" strike="noStrike" spc="-1">
              <a:latin typeface="Calibri"/>
            </a:endParaRPr>
          </a:p>
          <a:p>
            <a:pPr marL="2880">
              <a:lnSpc>
                <a:spcPct val="100000"/>
              </a:lnSpc>
            </a:pPr>
            <a:endParaRPr lang="en-US" sz="1400" b="0" strike="noStrike" spc="-1">
              <a:latin typeface="Calibri"/>
            </a:endParaRPr>
          </a:p>
          <a:p>
            <a:pPr marL="2880" indent="-216000">
              <a:lnSpc>
                <a:spcPct val="100000"/>
              </a:lnSpc>
              <a:buClr>
                <a:srgbClr val="000000"/>
              </a:buClr>
              <a:buFont typeface="Wingdings" charset="2"/>
              <a:buChar char=""/>
            </a:pPr>
            <a:r>
              <a:rPr lang="en-US" sz="1400" b="1" strike="noStrike" spc="-1">
                <a:solidFill>
                  <a:srgbClr val="000000"/>
                </a:solidFill>
                <a:latin typeface="Calibri"/>
                <a:ea typeface="DejaVu Sans"/>
              </a:rPr>
              <a:t>SAG-1 </a:t>
            </a:r>
            <a:r>
              <a:rPr lang="en-US" sz="1400" b="0" strike="noStrike" spc="-1">
                <a:solidFill>
                  <a:srgbClr val="000000"/>
                </a:solidFill>
                <a:latin typeface="Calibri"/>
                <a:ea typeface="DejaVu Sans"/>
              </a:rPr>
              <a:t>have been directed to head west in the Mediterranean due to sinking of a ship carrying ordnance for JFACC</a:t>
            </a:r>
            <a:endParaRPr lang="en-US" sz="1400" b="0" strike="noStrike" spc="-1">
              <a:latin typeface="Calibri"/>
            </a:endParaRPr>
          </a:p>
          <a:p>
            <a:pPr marL="2880">
              <a:lnSpc>
                <a:spcPct val="100000"/>
              </a:lnSpc>
            </a:pPr>
            <a:endParaRPr lang="en-US" sz="1400" b="0" strike="noStrike" spc="-1">
              <a:latin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ubtitle 2_2"/>
          <p:cNvSpPr/>
          <p:nvPr/>
        </p:nvSpPr>
        <p:spPr>
          <a:xfrm>
            <a:off x="1523880" y="4599360"/>
            <a:ext cx="9141480" cy="758520"/>
          </a:xfrm>
          <a:prstGeom prst="rect">
            <a:avLst/>
          </a:prstGeom>
          <a:noFill/>
          <a:ln w="0">
            <a:noFill/>
          </a:ln>
        </p:spPr>
        <p:style>
          <a:lnRef idx="0">
            <a:scrgbClr r="0" g="0" b="0"/>
          </a:lnRef>
          <a:fillRef idx="0">
            <a:scrgbClr r="0" g="0" b="0"/>
          </a:fillRef>
          <a:effectRef idx="0">
            <a:scrgbClr r="0" g="0" b="0"/>
          </a:effectRef>
          <a:fontRef idx="minor"/>
        </p:style>
      </p:sp>
      <p:sp>
        <p:nvSpPr>
          <p:cNvPr id="188" name="TekstSylinder 6_2"/>
          <p:cNvSpPr/>
          <p:nvPr/>
        </p:nvSpPr>
        <p:spPr>
          <a:xfrm>
            <a:off x="0" y="6400800"/>
            <a:ext cx="1218960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800" b="1" strike="noStrike" spc="-1">
                <a:solidFill>
                  <a:srgbClr val="808080"/>
                </a:solidFill>
                <a:latin typeface="Calibri"/>
                <a:ea typeface="DejaVu Sans"/>
              </a:rPr>
              <a:t>DISCLAIMER:</a:t>
            </a:r>
            <a:endParaRPr lang="en-US" sz="800" b="0" strike="noStrike" spc="-1">
              <a:latin typeface="Calibri"/>
            </a:endParaRPr>
          </a:p>
          <a:p>
            <a:pPr algn="ctr">
              <a:lnSpc>
                <a:spcPct val="100000"/>
              </a:lnSpc>
            </a:pPr>
            <a:r>
              <a:rPr lang="en-US" sz="800" b="0" strike="noStrike" spc="-1">
                <a:solidFill>
                  <a:srgbClr val="808080"/>
                </a:solidFill>
                <a:latin typeface="Calibri"/>
                <a:ea typeface="DejaVu Sans"/>
              </a:rPr>
              <a:t>This is for multiplayer online gaming using the Digital Combat Systems simulation software published by Eagle Dynamics. The information is not in any way suitable for real world use or operations.</a:t>
            </a:r>
            <a:endParaRPr lang="en-US" sz="800" b="0" strike="noStrike" spc="-1">
              <a:latin typeface="Calibri"/>
            </a:endParaRPr>
          </a:p>
          <a:p>
            <a:pPr algn="ctr">
              <a:lnSpc>
                <a:spcPct val="100000"/>
              </a:lnSpc>
            </a:pPr>
            <a:endParaRPr lang="en-US" sz="800" b="0" strike="noStrike" spc="-1">
              <a:latin typeface="Calibri"/>
            </a:endParaRPr>
          </a:p>
        </p:txBody>
      </p:sp>
      <p:sp>
        <p:nvSpPr>
          <p:cNvPr id="189" name="Rektangel 188"/>
          <p:cNvSpPr/>
          <p:nvPr/>
        </p:nvSpPr>
        <p:spPr>
          <a:xfrm>
            <a:off x="4164840" y="84600"/>
            <a:ext cx="3690000" cy="497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3200" b="1" strike="noStrike" spc="-1">
                <a:solidFill>
                  <a:srgbClr val="FFFFFF"/>
                </a:solidFill>
                <a:latin typeface="Calibri"/>
                <a:ea typeface="DejaVu Sans"/>
              </a:rPr>
              <a:t>FRIENDLY SITUATION</a:t>
            </a:r>
            <a:endParaRPr lang="en-US" sz="3200" b="0" strike="noStrike" spc="-1">
              <a:latin typeface="Calibri"/>
            </a:endParaRPr>
          </a:p>
        </p:txBody>
      </p:sp>
      <p:sp>
        <p:nvSpPr>
          <p:cNvPr id="190" name="TekstSylinder 4_1"/>
          <p:cNvSpPr/>
          <p:nvPr/>
        </p:nvSpPr>
        <p:spPr>
          <a:xfrm>
            <a:off x="454680" y="1334880"/>
            <a:ext cx="10003320" cy="3380760"/>
          </a:xfrm>
          <a:prstGeom prst="rect">
            <a:avLst/>
          </a:prstGeom>
          <a:noFill/>
          <a:ln w="0">
            <a:noFill/>
          </a:ln>
        </p:spPr>
        <p:style>
          <a:lnRef idx="0">
            <a:scrgbClr r="0" g="0" b="0"/>
          </a:lnRef>
          <a:fillRef idx="0">
            <a:scrgbClr r="0" g="0" b="0"/>
          </a:fillRef>
          <a:effectRef idx="0">
            <a:scrgbClr r="0" g="0" b="0"/>
          </a:effectRef>
          <a:fontRef idx="minor"/>
        </p:style>
        <p:txBody>
          <a:bodyPr lIns="119880" tIns="60120" rIns="119880" bIns="60120">
            <a:spAutoFit/>
          </a:bodyPr>
          <a:lstStyle/>
          <a:p>
            <a:pPr marL="2880">
              <a:lnSpc>
                <a:spcPct val="100000"/>
              </a:lnSpc>
            </a:pPr>
            <a:r>
              <a:rPr lang="en-US" sz="1600" b="1" strike="noStrike" spc="-1">
                <a:solidFill>
                  <a:srgbClr val="000000"/>
                </a:solidFill>
                <a:latin typeface="Calibri"/>
                <a:ea typeface="Noto Sans SC Regular"/>
              </a:rPr>
              <a:t>Special Operations Component Command (SOCC)</a:t>
            </a:r>
            <a:endParaRPr lang="en-US" sz="1600" b="0" strike="noStrike" spc="-1">
              <a:latin typeface="Calibri"/>
            </a:endParaRPr>
          </a:p>
          <a:p>
            <a:pPr marL="2880">
              <a:lnSpc>
                <a:spcPct val="100000"/>
              </a:lnSpc>
            </a:pPr>
            <a:r>
              <a:rPr lang="en-US" sz="1800" b="0" strike="noStrike" spc="-1">
                <a:solidFill>
                  <a:srgbClr val="000000"/>
                </a:solidFill>
                <a:latin typeface="Calibri"/>
                <a:ea typeface="Noto Sans SC Regular"/>
              </a:rPr>
              <a:t>SOF teams are standing by to support with reconnaissance as required and requested by JFACC/VIS.</a:t>
            </a:r>
            <a:endParaRPr lang="en-US" sz="1800" b="0" strike="noStrike" spc="-1">
              <a:latin typeface="Calibri"/>
            </a:endParaRPr>
          </a:p>
          <a:p>
            <a:pPr marL="2880">
              <a:lnSpc>
                <a:spcPct val="100000"/>
              </a:lnSpc>
            </a:pPr>
            <a:endParaRPr lang="en-US" sz="1800" b="0" strike="noStrike" spc="-1">
              <a:latin typeface="Calibri"/>
            </a:endParaRPr>
          </a:p>
          <a:p>
            <a:pPr marL="2880" indent="-216000">
              <a:lnSpc>
                <a:spcPct val="100000"/>
              </a:lnSpc>
              <a:buClr>
                <a:srgbClr val="000000"/>
              </a:buClr>
              <a:buFont typeface="Wingdings" charset="2"/>
              <a:buChar char=""/>
            </a:pPr>
            <a:r>
              <a:rPr lang="en-US" sz="1800" b="0" strike="noStrike" spc="-1">
                <a:solidFill>
                  <a:srgbClr val="000000"/>
                </a:solidFill>
                <a:latin typeface="Calibri"/>
                <a:ea typeface="Noto Sans SC Regular"/>
              </a:rPr>
              <a:t>SOF team inserted to observe and report at: 922nd SCUD regiment Base (SYTGT003)</a:t>
            </a:r>
            <a:endParaRPr lang="en-US" sz="1800" b="0" strike="noStrike" spc="-1">
              <a:latin typeface="Calibri"/>
            </a:endParaRPr>
          </a:p>
          <a:p>
            <a:pPr>
              <a:lnSpc>
                <a:spcPct val="100000"/>
              </a:lnSpc>
            </a:pPr>
            <a:endParaRPr lang="en-US" sz="1800" b="0" strike="noStrike" spc="-1">
              <a:latin typeface="Calibri"/>
            </a:endParaRPr>
          </a:p>
          <a:p>
            <a:pPr marL="2880" indent="-216000">
              <a:lnSpc>
                <a:spcPct val="100000"/>
              </a:lnSpc>
              <a:buClr>
                <a:srgbClr val="000000"/>
              </a:buClr>
              <a:buFont typeface="Wingdings" charset="2"/>
              <a:buChar char=""/>
            </a:pPr>
            <a:r>
              <a:rPr lang="en-US" sz="1800" b="0" strike="noStrike" spc="-1">
                <a:solidFill>
                  <a:srgbClr val="000000"/>
                </a:solidFill>
                <a:latin typeface="Calibri"/>
                <a:ea typeface="Noto Sans SC Regular"/>
              </a:rPr>
              <a:t>SOF team inserted to observe and report at: South Aleppo Rocket Fuel factory (SYTGT137)</a:t>
            </a:r>
            <a:endParaRPr lang="en-US" sz="1800" b="0" strike="noStrike" spc="-1">
              <a:latin typeface="Calibri"/>
            </a:endParaRPr>
          </a:p>
          <a:p>
            <a:pPr>
              <a:lnSpc>
                <a:spcPct val="100000"/>
              </a:lnSpc>
            </a:pPr>
            <a:endParaRPr lang="en-US" sz="1800" b="0" strike="noStrike" spc="-1">
              <a:latin typeface="Calibri"/>
            </a:endParaRPr>
          </a:p>
          <a:p>
            <a:pPr marL="2880" indent="-216000">
              <a:lnSpc>
                <a:spcPct val="100000"/>
              </a:lnSpc>
              <a:buClr>
                <a:srgbClr val="000000"/>
              </a:buClr>
              <a:buFont typeface="Wingdings" charset="2"/>
              <a:buChar char=""/>
            </a:pPr>
            <a:r>
              <a:rPr lang="en-US" sz="1800" b="0" strike="noStrike" spc="-1">
                <a:solidFill>
                  <a:srgbClr val="000000"/>
                </a:solidFill>
                <a:latin typeface="Calibri"/>
                <a:ea typeface="Noto Sans SC Regular"/>
              </a:rPr>
              <a:t>SOF team inserted to observe and report at: Tartus (SYTGT056)</a:t>
            </a:r>
            <a:endParaRPr lang="en-US" sz="1800" b="0" strike="noStrike" spc="-1">
              <a:latin typeface="Calibri"/>
            </a:endParaRPr>
          </a:p>
          <a:p>
            <a:pPr marL="2880">
              <a:lnSpc>
                <a:spcPct val="100000"/>
              </a:lnSpc>
            </a:pPr>
            <a:endParaRPr lang="en-US" sz="1800" b="0" strike="noStrike" spc="-1">
              <a:latin typeface="Calibri"/>
            </a:endParaRPr>
          </a:p>
          <a:p>
            <a:pPr marL="2880">
              <a:lnSpc>
                <a:spcPct val="100000"/>
              </a:lnSpc>
            </a:pPr>
            <a:endParaRPr lang="en-US" sz="1800" b="0" strike="noStrike" spc="-1">
              <a:latin typeface="Calibri"/>
            </a:endParaRPr>
          </a:p>
          <a:p>
            <a:pPr marL="2880">
              <a:lnSpc>
                <a:spcPct val="100000"/>
              </a:lnSpc>
            </a:pPr>
            <a:r>
              <a:rPr lang="en-US" sz="1800" b="0" strike="noStrike" spc="-1">
                <a:solidFill>
                  <a:srgbClr val="000000"/>
                </a:solidFill>
                <a:latin typeface="Calibri"/>
                <a:ea typeface="Noto Sans SC Regular"/>
              </a:rPr>
              <a:t>SOF teams are also on standby to conduct counter terrorism missions and counter</a:t>
            </a:r>
            <a:endParaRPr lang="en-US" sz="1800" b="0" strike="noStrike" spc="-1">
              <a:latin typeface="Calibri"/>
            </a:endParaRPr>
          </a:p>
          <a:p>
            <a:pPr marL="2880">
              <a:lnSpc>
                <a:spcPct val="100000"/>
              </a:lnSpc>
            </a:pPr>
            <a:r>
              <a:rPr lang="en-US" sz="1800" b="0" strike="noStrike" spc="-1">
                <a:solidFill>
                  <a:srgbClr val="000000"/>
                </a:solidFill>
                <a:latin typeface="Calibri"/>
                <a:ea typeface="Noto Sans SC Regular"/>
              </a:rPr>
              <a:t>insurgency operations.</a:t>
            </a:r>
            <a:endParaRPr lang="en-US" sz="1800" b="0" strike="noStrike" spc="-1">
              <a:latin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ubtitle 2_3"/>
          <p:cNvSpPr/>
          <p:nvPr/>
        </p:nvSpPr>
        <p:spPr>
          <a:xfrm>
            <a:off x="1523880" y="4599360"/>
            <a:ext cx="9141480" cy="758520"/>
          </a:xfrm>
          <a:prstGeom prst="rect">
            <a:avLst/>
          </a:prstGeom>
          <a:noFill/>
          <a:ln w="0">
            <a:noFill/>
          </a:ln>
        </p:spPr>
        <p:style>
          <a:lnRef idx="0">
            <a:scrgbClr r="0" g="0" b="0"/>
          </a:lnRef>
          <a:fillRef idx="0">
            <a:scrgbClr r="0" g="0" b="0"/>
          </a:fillRef>
          <a:effectRef idx="0">
            <a:scrgbClr r="0" g="0" b="0"/>
          </a:effectRef>
          <a:fontRef idx="minor"/>
        </p:style>
      </p:sp>
      <p:sp>
        <p:nvSpPr>
          <p:cNvPr id="192" name="TekstSylinder 6_3"/>
          <p:cNvSpPr/>
          <p:nvPr/>
        </p:nvSpPr>
        <p:spPr>
          <a:xfrm>
            <a:off x="0" y="6400800"/>
            <a:ext cx="1218960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800" b="1" strike="noStrike" spc="-1">
                <a:solidFill>
                  <a:srgbClr val="808080"/>
                </a:solidFill>
                <a:latin typeface="Calibri"/>
                <a:ea typeface="DejaVu Sans"/>
              </a:rPr>
              <a:t>DISCLAIMER:</a:t>
            </a:r>
            <a:endParaRPr lang="en-US" sz="800" b="0" strike="noStrike" spc="-1">
              <a:latin typeface="Calibri"/>
            </a:endParaRPr>
          </a:p>
          <a:p>
            <a:pPr algn="ctr">
              <a:lnSpc>
                <a:spcPct val="100000"/>
              </a:lnSpc>
            </a:pPr>
            <a:r>
              <a:rPr lang="en-US" sz="800" b="0" strike="noStrike" spc="-1">
                <a:solidFill>
                  <a:srgbClr val="808080"/>
                </a:solidFill>
                <a:latin typeface="Calibri"/>
                <a:ea typeface="DejaVu Sans"/>
              </a:rPr>
              <a:t>This is for multiplayer online gaming using the Digital Combat Systems simulation software published by Eagle Dynamics. The information is not in any way suitable for real world use or operations.</a:t>
            </a:r>
            <a:endParaRPr lang="en-US" sz="800" b="0" strike="noStrike" spc="-1">
              <a:latin typeface="Calibri"/>
            </a:endParaRPr>
          </a:p>
          <a:p>
            <a:pPr algn="ctr">
              <a:lnSpc>
                <a:spcPct val="100000"/>
              </a:lnSpc>
            </a:pPr>
            <a:endParaRPr lang="en-US" sz="800" b="0" strike="noStrike" spc="-1">
              <a:latin typeface="Calibri"/>
            </a:endParaRPr>
          </a:p>
        </p:txBody>
      </p:sp>
      <p:sp>
        <p:nvSpPr>
          <p:cNvPr id="193" name="Rektangel 192"/>
          <p:cNvSpPr/>
          <p:nvPr/>
        </p:nvSpPr>
        <p:spPr>
          <a:xfrm>
            <a:off x="4164840" y="84600"/>
            <a:ext cx="3690000" cy="497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3200" b="1" strike="noStrike" spc="-1">
                <a:solidFill>
                  <a:srgbClr val="FFFFFF"/>
                </a:solidFill>
                <a:latin typeface="Calibri"/>
                <a:ea typeface="DejaVu Sans"/>
              </a:rPr>
              <a:t>INVENTORY</a:t>
            </a:r>
            <a:endParaRPr lang="en-US" sz="3200" b="0" strike="noStrike" spc="-1">
              <a:latin typeface="Calibri"/>
            </a:endParaRPr>
          </a:p>
        </p:txBody>
      </p:sp>
      <p:sp>
        <p:nvSpPr>
          <p:cNvPr id="194" name="TekstSylinder 4_2"/>
          <p:cNvSpPr/>
          <p:nvPr/>
        </p:nvSpPr>
        <p:spPr>
          <a:xfrm>
            <a:off x="2622600" y="1177920"/>
            <a:ext cx="5784840" cy="4509000"/>
          </a:xfrm>
          <a:prstGeom prst="rect">
            <a:avLst/>
          </a:prstGeom>
          <a:noFill/>
          <a:ln w="0">
            <a:noFill/>
          </a:ln>
        </p:spPr>
        <p:style>
          <a:lnRef idx="0">
            <a:scrgbClr r="0" g="0" b="0"/>
          </a:lnRef>
          <a:fillRef idx="0">
            <a:scrgbClr r="0" g="0" b="0"/>
          </a:fillRef>
          <a:effectRef idx="0">
            <a:scrgbClr r="0" g="0" b="0"/>
          </a:effectRef>
          <a:fontRef idx="minor"/>
        </p:style>
        <p:txBody>
          <a:bodyPr lIns="119880" tIns="60120" rIns="119880" bIns="60120">
            <a:spAutoFit/>
          </a:bodyPr>
          <a:lstStyle/>
          <a:p>
            <a:pPr marL="2880">
              <a:lnSpc>
                <a:spcPct val="100000"/>
              </a:lnSpc>
            </a:pPr>
            <a:r>
              <a:rPr lang="en-US" sz="1800" b="0" strike="noStrike" spc="-1">
                <a:solidFill>
                  <a:srgbClr val="000000"/>
                </a:solidFill>
                <a:latin typeface="Calibri"/>
                <a:ea typeface="DejaVu Sans"/>
              </a:rPr>
              <a:t>Ordnance list not updated yet</a:t>
            </a:r>
            <a:endParaRPr lang="en-US" sz="1800" b="0" strike="noStrike" spc="-1">
              <a:latin typeface="Calibri"/>
            </a:endParaRPr>
          </a:p>
          <a:p>
            <a:pPr marL="2880">
              <a:lnSpc>
                <a:spcPct val="100000"/>
              </a:lnSpc>
            </a:pPr>
            <a:endParaRPr lang="en-US" sz="1800" b="0" strike="noStrike" spc="-1">
              <a:latin typeface="Calibri"/>
            </a:endParaRPr>
          </a:p>
          <a:p>
            <a:pPr marL="2880" indent="-216000">
              <a:lnSpc>
                <a:spcPct val="100000"/>
              </a:lnSpc>
              <a:buClr>
                <a:srgbClr val="000000"/>
              </a:buClr>
              <a:buFont typeface="Wingdings" charset="2"/>
              <a:buChar char=""/>
            </a:pPr>
            <a:r>
              <a:rPr lang="en-US" sz="1800" b="0" strike="noStrike" spc="-1">
                <a:solidFill>
                  <a:srgbClr val="000000"/>
                </a:solidFill>
                <a:latin typeface="Calibri"/>
                <a:ea typeface="DejaVu Sans"/>
              </a:rPr>
              <a:t>We are still low on all GPS guided munitions, something that will affect operations for D7</a:t>
            </a:r>
            <a:endParaRPr lang="en-US" sz="1800" b="0" strike="noStrike" spc="-1">
              <a:latin typeface="Calibri"/>
            </a:endParaRPr>
          </a:p>
          <a:p>
            <a:pPr marL="2880">
              <a:lnSpc>
                <a:spcPct val="100000"/>
              </a:lnSpc>
            </a:pPr>
            <a:endParaRPr lang="en-US" sz="1800" b="0" strike="noStrike" spc="-1">
              <a:latin typeface="Calibri"/>
            </a:endParaRPr>
          </a:p>
          <a:p>
            <a:pPr marL="2880" indent="-216000">
              <a:lnSpc>
                <a:spcPct val="100000"/>
              </a:lnSpc>
              <a:buClr>
                <a:srgbClr val="000000"/>
              </a:buClr>
              <a:buFont typeface="Wingdings" charset="2"/>
              <a:buChar char=""/>
            </a:pPr>
            <a:r>
              <a:rPr lang="en-US" sz="1800" b="0" strike="noStrike" spc="-1">
                <a:solidFill>
                  <a:srgbClr val="000000"/>
                </a:solidFill>
                <a:latin typeface="Calibri"/>
                <a:ea typeface="DejaVu Sans"/>
              </a:rPr>
              <a:t>Pilots will be tasked with SCLs from D7 onwards</a:t>
            </a:r>
            <a:endParaRPr lang="en-US" sz="1800" b="0" strike="noStrike" spc="-1">
              <a:latin typeface="Calibri"/>
            </a:endParaRPr>
          </a:p>
          <a:p>
            <a:pPr marL="2880" indent="-216000">
              <a:lnSpc>
                <a:spcPct val="100000"/>
              </a:lnSpc>
              <a:buClr>
                <a:srgbClr val="000000"/>
              </a:buClr>
              <a:buFont typeface="Wingdings" charset="2"/>
              <a:buChar char=""/>
            </a:pPr>
            <a:endParaRPr lang="en-US" sz="1800" b="0" strike="noStrike" spc="-1">
              <a:latin typeface="Calibri"/>
            </a:endParaRPr>
          </a:p>
          <a:p>
            <a:pPr marL="2880" indent="-216000">
              <a:lnSpc>
                <a:spcPct val="100000"/>
              </a:lnSpc>
              <a:buClr>
                <a:srgbClr val="000000"/>
              </a:buClr>
              <a:buFont typeface="Wingdings" charset="2"/>
              <a:buChar char=""/>
            </a:pPr>
            <a:r>
              <a:rPr lang="en-US" sz="1800" b="0" strike="noStrike" spc="-1">
                <a:solidFill>
                  <a:srgbClr val="000000"/>
                </a:solidFill>
                <a:latin typeface="Calibri"/>
                <a:ea typeface="DejaVu Sans"/>
              </a:rPr>
              <a:t>Pilots will be requested to limit the use of external fuel tanks whenever possible as JFACC will try to acquire additional numbers</a:t>
            </a:r>
            <a:endParaRPr lang="en-US" sz="1800" b="0" strike="noStrike" spc="-1">
              <a:latin typeface="Calibri"/>
            </a:endParaRPr>
          </a:p>
          <a:p>
            <a:pPr marL="2880">
              <a:lnSpc>
                <a:spcPct val="100000"/>
              </a:lnSpc>
            </a:pPr>
            <a:endParaRPr lang="en-US" sz="1800" b="0" strike="noStrike" spc="-1">
              <a:latin typeface="Calibri"/>
            </a:endParaRPr>
          </a:p>
          <a:p>
            <a:pPr marL="2880" indent="-216000">
              <a:lnSpc>
                <a:spcPct val="100000"/>
              </a:lnSpc>
              <a:buClr>
                <a:srgbClr val="000000"/>
              </a:buClr>
              <a:buFont typeface="Wingdings" charset="2"/>
              <a:buChar char=""/>
            </a:pPr>
            <a:r>
              <a:rPr lang="en-US" sz="1800" b="0" strike="noStrike" spc="-1">
                <a:solidFill>
                  <a:srgbClr val="000000"/>
                </a:solidFill>
                <a:latin typeface="Calibri"/>
                <a:ea typeface="DejaVu Sans"/>
              </a:rPr>
              <a:t>JFC has reported a small batch of PGMs will be available for D7, amount and types are as of yet unknown</a:t>
            </a:r>
            <a:endParaRPr lang="en-US" sz="1800" b="0" strike="noStrike" spc="-1">
              <a:latin typeface="Calibri"/>
            </a:endParaRPr>
          </a:p>
          <a:p>
            <a:pPr marL="2880" indent="-216000">
              <a:lnSpc>
                <a:spcPct val="100000"/>
              </a:lnSpc>
              <a:buClr>
                <a:srgbClr val="000000"/>
              </a:buClr>
              <a:buFont typeface="Wingdings" charset="2"/>
              <a:buChar char=""/>
            </a:pPr>
            <a:endParaRPr lang="en-US" sz="1800" b="0" strike="noStrike" spc="-1">
              <a:latin typeface="Calibri"/>
            </a:endParaRPr>
          </a:p>
          <a:p>
            <a:pPr marL="2880" indent="-216000">
              <a:lnSpc>
                <a:spcPct val="100000"/>
              </a:lnSpc>
              <a:buClr>
                <a:srgbClr val="000000"/>
              </a:buClr>
              <a:buFont typeface="Wingdings" charset="2"/>
              <a:buChar char=""/>
            </a:pPr>
            <a:r>
              <a:rPr lang="en-US" sz="1800" b="0" strike="noStrike" spc="-1">
                <a:solidFill>
                  <a:srgbClr val="000000"/>
                </a:solidFill>
                <a:latin typeface="Calibri"/>
                <a:ea typeface="DejaVu Sans"/>
              </a:rPr>
              <a:t>JFACC is finalizing the ordnance list for phase 2 and onwards</a:t>
            </a:r>
            <a:endParaRPr lang="en-US" sz="1800" b="0" strike="noStrike" spc="-1">
              <a:latin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ubtitle 2_4"/>
          <p:cNvSpPr/>
          <p:nvPr/>
        </p:nvSpPr>
        <p:spPr>
          <a:xfrm>
            <a:off x="1523880" y="4599360"/>
            <a:ext cx="9141480" cy="758520"/>
          </a:xfrm>
          <a:prstGeom prst="rect">
            <a:avLst/>
          </a:prstGeom>
          <a:noFill/>
          <a:ln w="0">
            <a:noFill/>
          </a:ln>
        </p:spPr>
        <p:style>
          <a:lnRef idx="0">
            <a:scrgbClr r="0" g="0" b="0"/>
          </a:lnRef>
          <a:fillRef idx="0">
            <a:scrgbClr r="0" g="0" b="0"/>
          </a:fillRef>
          <a:effectRef idx="0">
            <a:scrgbClr r="0" g="0" b="0"/>
          </a:effectRef>
          <a:fontRef idx="minor"/>
        </p:style>
      </p:sp>
      <p:sp>
        <p:nvSpPr>
          <p:cNvPr id="196" name="TekstSylinder 6_4"/>
          <p:cNvSpPr/>
          <p:nvPr/>
        </p:nvSpPr>
        <p:spPr>
          <a:xfrm>
            <a:off x="0" y="6400800"/>
            <a:ext cx="1218960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800" b="1" strike="noStrike" spc="-1">
                <a:solidFill>
                  <a:srgbClr val="808080"/>
                </a:solidFill>
                <a:latin typeface="Calibri"/>
                <a:ea typeface="DejaVu Sans"/>
              </a:rPr>
              <a:t>DISCLAIMER:</a:t>
            </a:r>
            <a:endParaRPr lang="en-US" sz="800" b="0" strike="noStrike" spc="-1">
              <a:latin typeface="Calibri"/>
            </a:endParaRPr>
          </a:p>
          <a:p>
            <a:pPr algn="ctr">
              <a:lnSpc>
                <a:spcPct val="100000"/>
              </a:lnSpc>
            </a:pPr>
            <a:r>
              <a:rPr lang="en-US" sz="800" b="0" strike="noStrike" spc="-1">
                <a:solidFill>
                  <a:srgbClr val="808080"/>
                </a:solidFill>
                <a:latin typeface="Calibri"/>
                <a:ea typeface="DejaVu Sans"/>
              </a:rPr>
              <a:t>This is for multiplayer online gaming using the Digital Combat Systems simulation software published by Eagle Dynamics. The information is not in any way suitable for real world use or operations.</a:t>
            </a:r>
            <a:endParaRPr lang="en-US" sz="800" b="0" strike="noStrike" spc="-1">
              <a:latin typeface="Calibri"/>
            </a:endParaRPr>
          </a:p>
          <a:p>
            <a:pPr algn="ctr">
              <a:lnSpc>
                <a:spcPct val="100000"/>
              </a:lnSpc>
            </a:pPr>
            <a:endParaRPr lang="en-US" sz="800" b="0" strike="noStrike" spc="-1">
              <a:latin typeface="Calibri"/>
            </a:endParaRPr>
          </a:p>
        </p:txBody>
      </p:sp>
      <p:sp>
        <p:nvSpPr>
          <p:cNvPr id="197" name="Rektangel 196"/>
          <p:cNvSpPr/>
          <p:nvPr/>
        </p:nvSpPr>
        <p:spPr>
          <a:xfrm>
            <a:off x="4164840" y="84600"/>
            <a:ext cx="3690000" cy="497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3200" b="1" strike="noStrike" spc="-1">
                <a:solidFill>
                  <a:srgbClr val="FFFFFF"/>
                </a:solidFill>
                <a:latin typeface="Calibri"/>
                <a:ea typeface="DejaVu Sans"/>
              </a:rPr>
              <a:t>JFC Guidance</a:t>
            </a:r>
            <a:endParaRPr lang="en-US" sz="3200" b="0" strike="noStrike" spc="-1">
              <a:latin typeface="Calibri"/>
            </a:endParaRPr>
          </a:p>
        </p:txBody>
      </p:sp>
      <p:sp>
        <p:nvSpPr>
          <p:cNvPr id="198" name="TekstSylinder 4_3"/>
          <p:cNvSpPr/>
          <p:nvPr/>
        </p:nvSpPr>
        <p:spPr>
          <a:xfrm>
            <a:off x="116280" y="1485360"/>
            <a:ext cx="11940840" cy="4173480"/>
          </a:xfrm>
          <a:prstGeom prst="rect">
            <a:avLst/>
          </a:prstGeom>
          <a:noFill/>
          <a:ln w="0">
            <a:noFill/>
          </a:ln>
        </p:spPr>
        <p:style>
          <a:lnRef idx="0">
            <a:scrgbClr r="0" g="0" b="0"/>
          </a:lnRef>
          <a:fillRef idx="0">
            <a:scrgbClr r="0" g="0" b="0"/>
          </a:fillRef>
          <a:effectRef idx="0">
            <a:scrgbClr r="0" g="0" b="0"/>
          </a:effectRef>
          <a:fontRef idx="minor"/>
        </p:style>
        <p:txBody>
          <a:bodyPr lIns="119880" tIns="60120" rIns="119880" bIns="60120">
            <a:spAutoFit/>
          </a:bodyPr>
          <a:lstStyle/>
          <a:p>
            <a:pPr marL="2880">
              <a:lnSpc>
                <a:spcPct val="100000"/>
              </a:lnSpc>
            </a:pPr>
            <a:r>
              <a:rPr lang="en-US" sz="1800" b="1" strike="noStrike" spc="-1">
                <a:solidFill>
                  <a:srgbClr val="000000"/>
                </a:solidFill>
                <a:latin typeface="Calibri"/>
                <a:ea typeface="DejaVu Sans"/>
              </a:rPr>
              <a:t>Guidance from JFC</a:t>
            </a:r>
            <a:endParaRPr lang="en-US" sz="1800" b="0" strike="noStrike" spc="-1">
              <a:latin typeface="Calibri"/>
              <a:ea typeface="Noto Sans SC Regular"/>
            </a:endParaRPr>
          </a:p>
          <a:p>
            <a:pPr marL="2880">
              <a:lnSpc>
                <a:spcPct val="100000"/>
              </a:lnSpc>
            </a:pPr>
            <a:r>
              <a:rPr lang="en-US" sz="1600" b="0" i="1" strike="noStrike" spc="-1">
                <a:solidFill>
                  <a:srgbClr val="808080"/>
                </a:solidFill>
                <a:latin typeface="Calibri"/>
                <a:ea typeface="DejaVu Sans"/>
              </a:rPr>
              <a:t>Directions and Guidance or orders received with guidance</a:t>
            </a:r>
            <a:endParaRPr lang="en-US" sz="1600" b="0" strike="noStrike" spc="-1">
              <a:latin typeface="Calibri"/>
              <a:ea typeface="Noto Sans SC Regular"/>
            </a:endParaRPr>
          </a:p>
          <a:p>
            <a:pPr marL="2880">
              <a:lnSpc>
                <a:spcPct val="100000"/>
              </a:lnSpc>
            </a:pPr>
            <a:endParaRPr lang="en-US" sz="1600" b="0" strike="noStrike" spc="-1">
              <a:latin typeface="Calibri"/>
              <a:ea typeface="Noto Sans SC Regular"/>
            </a:endParaRPr>
          </a:p>
          <a:p>
            <a:pPr marL="2880">
              <a:lnSpc>
                <a:spcPct val="100000"/>
              </a:lnSpc>
              <a:buClr>
                <a:srgbClr val="000000"/>
              </a:buClr>
              <a:buFont typeface="Wingdings" charset="2"/>
              <a:buChar char=""/>
            </a:pPr>
            <a:r>
              <a:rPr lang="en-US" sz="1800" b="0" strike="noStrike" spc="-1">
                <a:solidFill>
                  <a:srgbClr val="000000"/>
                </a:solidFill>
                <a:latin typeface="Calibri"/>
                <a:ea typeface="DejaVu Sans"/>
              </a:rPr>
              <a:t>Priority of effort is on establishing Air Superiority in support of LCC and set conditions for own operations:</a:t>
            </a:r>
            <a:endParaRPr lang="en-US" sz="1800" b="0" strike="noStrike" spc="-1">
              <a:latin typeface="Calibri"/>
              <a:ea typeface="Noto Sans SC Regular"/>
            </a:endParaRPr>
          </a:p>
          <a:p>
            <a:pPr marL="2880" lvl="1">
              <a:lnSpc>
                <a:spcPct val="100000"/>
              </a:lnSpc>
              <a:buClr>
                <a:srgbClr val="000000"/>
              </a:buClr>
              <a:buSzPct val="45000"/>
              <a:buFont typeface="Wingdings" charset="2"/>
              <a:buChar char=""/>
            </a:pPr>
            <a:r>
              <a:rPr lang="en-US" sz="1800" b="0" strike="noStrike" spc="-1">
                <a:solidFill>
                  <a:srgbClr val="000000"/>
                </a:solidFill>
                <a:latin typeface="Calibri"/>
                <a:ea typeface="DejaVu Sans"/>
              </a:rPr>
              <a:t>Start shaping for phase 2 in the operation (Create permissive environment)</a:t>
            </a:r>
            <a:endParaRPr lang="en-US" sz="1800" b="0" strike="noStrike" spc="-1">
              <a:latin typeface="Calibri"/>
              <a:ea typeface="Noto Sans SC Regular"/>
            </a:endParaRPr>
          </a:p>
          <a:p>
            <a:pPr marL="2880" lvl="1">
              <a:lnSpc>
                <a:spcPct val="100000"/>
              </a:lnSpc>
              <a:buClr>
                <a:srgbClr val="000000"/>
              </a:buClr>
              <a:buSzPct val="45000"/>
              <a:buFont typeface="Wingdings" charset="2"/>
              <a:buChar char=""/>
            </a:pPr>
            <a:r>
              <a:rPr lang="en-US" sz="1800" b="0" strike="noStrike" spc="-1">
                <a:solidFill>
                  <a:srgbClr val="000000"/>
                </a:solidFill>
                <a:latin typeface="Calibri"/>
                <a:ea typeface="DejaVu Sans"/>
              </a:rPr>
              <a:t>Continue support to LCC</a:t>
            </a:r>
            <a:endParaRPr lang="en-US" sz="1800" b="0" strike="noStrike" spc="-1">
              <a:latin typeface="Calibri"/>
              <a:ea typeface="Noto Sans SC Regular"/>
            </a:endParaRPr>
          </a:p>
          <a:p>
            <a:pPr marL="2880">
              <a:lnSpc>
                <a:spcPct val="100000"/>
              </a:lnSpc>
            </a:pPr>
            <a:endParaRPr lang="en-US" sz="1800" b="0" strike="noStrike" spc="-1">
              <a:latin typeface="Calibri"/>
              <a:ea typeface="Noto Sans SC Regular"/>
            </a:endParaRPr>
          </a:p>
          <a:p>
            <a:pPr marL="2880">
              <a:lnSpc>
                <a:spcPct val="100000"/>
              </a:lnSpc>
              <a:buClr>
                <a:srgbClr val="000000"/>
              </a:buClr>
              <a:buFont typeface="Wingdings" charset="2"/>
              <a:buChar char=""/>
            </a:pPr>
            <a:r>
              <a:rPr lang="en-US" sz="1800" b="0" strike="noStrike" spc="-1">
                <a:solidFill>
                  <a:srgbClr val="000000"/>
                </a:solidFill>
                <a:latin typeface="Calibri"/>
                <a:ea typeface="DejaVu Sans"/>
              </a:rPr>
              <a:t>JFC is working with political leaders to get an agreement to use airbases in Iraq during parts of phase 2.</a:t>
            </a:r>
            <a:br/>
            <a:r>
              <a:rPr lang="en-US" sz="1800" b="0" strike="noStrike" spc="-1">
                <a:solidFill>
                  <a:srgbClr val="000000"/>
                </a:solidFill>
                <a:latin typeface="Calibri"/>
                <a:ea typeface="DejaVu Sans"/>
              </a:rPr>
              <a:t>Airbases in question are H3, H3 Northwest. H3 Southwest. </a:t>
            </a:r>
            <a:r>
              <a:rPr lang="en-US" sz="1800" b="1" strike="noStrike" spc="-1">
                <a:solidFill>
                  <a:srgbClr val="000000"/>
                </a:solidFill>
                <a:latin typeface="Calibri"/>
                <a:ea typeface="DejaVu Sans"/>
              </a:rPr>
              <a:t>What can we achieve by using these bases?</a:t>
            </a:r>
            <a:endParaRPr lang="en-US" sz="1800" b="0" strike="noStrike" spc="-1">
              <a:latin typeface="Calibri"/>
              <a:ea typeface="Noto Sans SC Regular"/>
            </a:endParaRPr>
          </a:p>
          <a:p>
            <a:pPr marL="2880" lvl="1">
              <a:lnSpc>
                <a:spcPct val="100000"/>
              </a:lnSpc>
              <a:buClr>
                <a:srgbClr val="000000"/>
              </a:buClr>
              <a:buSzPct val="45000"/>
              <a:buFont typeface="Wingdings" charset="2"/>
              <a:buChar char=""/>
            </a:pPr>
            <a:r>
              <a:rPr lang="en-US" sz="1800" b="0" strike="noStrike" spc="-1">
                <a:solidFill>
                  <a:srgbClr val="000000"/>
                </a:solidFill>
                <a:latin typeface="Calibri"/>
                <a:ea typeface="DejaVu Sans"/>
              </a:rPr>
              <a:t>What assets to relocate</a:t>
            </a:r>
            <a:endParaRPr lang="en-US" sz="1800" b="0" strike="noStrike" spc="-1">
              <a:latin typeface="Calibri"/>
              <a:ea typeface="Noto Sans SC Regular"/>
            </a:endParaRPr>
          </a:p>
          <a:p>
            <a:pPr marL="2880" lvl="1">
              <a:lnSpc>
                <a:spcPct val="100000"/>
              </a:lnSpc>
              <a:buClr>
                <a:srgbClr val="000000"/>
              </a:buClr>
              <a:buSzPct val="45000"/>
              <a:buFont typeface="Wingdings" charset="2"/>
              <a:buChar char=""/>
            </a:pPr>
            <a:r>
              <a:rPr lang="en-US" sz="1800" b="0" strike="noStrike" spc="-1">
                <a:solidFill>
                  <a:srgbClr val="000000"/>
                </a:solidFill>
                <a:latin typeface="Calibri"/>
                <a:ea typeface="DejaVu Sans"/>
              </a:rPr>
              <a:t>JFACC will need to work with the 176th to establish operating procedures and documents</a:t>
            </a:r>
            <a:endParaRPr lang="en-US" sz="1800" b="0" strike="noStrike" spc="-1">
              <a:latin typeface="Calibri"/>
              <a:ea typeface="Noto Sans SC Regular"/>
            </a:endParaRPr>
          </a:p>
          <a:p>
            <a:pPr marL="2880">
              <a:lnSpc>
                <a:spcPct val="100000"/>
              </a:lnSpc>
            </a:pPr>
            <a:endParaRPr lang="en-US" sz="1800" b="0" strike="noStrike" spc="-1">
              <a:latin typeface="Calibri"/>
              <a:ea typeface="Noto Sans SC Regular"/>
            </a:endParaRPr>
          </a:p>
          <a:p>
            <a:pPr marL="2880">
              <a:lnSpc>
                <a:spcPct val="100000"/>
              </a:lnSpc>
              <a:buClr>
                <a:srgbClr val="000000"/>
              </a:buClr>
              <a:buFont typeface="Wingdings" charset="2"/>
              <a:buChar char=""/>
            </a:pPr>
            <a:r>
              <a:rPr lang="en-US" sz="1800" b="0" strike="noStrike" spc="-1">
                <a:solidFill>
                  <a:srgbClr val="000000"/>
                </a:solidFill>
                <a:latin typeface="Calibri"/>
                <a:ea typeface="DejaVu Sans"/>
              </a:rPr>
              <a:t>A parallel effort is being made to ensure overflight rights over Lebanon or Israel for any carrier-based aircraft. </a:t>
            </a:r>
            <a:endParaRPr lang="en-US" sz="1800" b="0" strike="noStrike" spc="-1">
              <a:latin typeface="Calibri"/>
              <a:ea typeface="Noto Sans SC Regular"/>
            </a:endParaRPr>
          </a:p>
          <a:p>
            <a:pPr marL="2880">
              <a:lnSpc>
                <a:spcPct val="100000"/>
              </a:lnSpc>
            </a:pPr>
            <a:endParaRPr lang="en-US" sz="1800" b="0" strike="noStrike" spc="-1">
              <a:latin typeface="Calibri"/>
              <a:ea typeface="Noto Sans SC Regular"/>
            </a:endParaRPr>
          </a:p>
          <a:p>
            <a:pPr marL="2880">
              <a:lnSpc>
                <a:spcPct val="100000"/>
              </a:lnSpc>
            </a:pPr>
            <a:r>
              <a:rPr lang="en-US" sz="1800" b="1" strike="noStrike" spc="-1">
                <a:solidFill>
                  <a:srgbClr val="000000"/>
                </a:solidFill>
                <a:latin typeface="Calibri"/>
                <a:ea typeface="DejaVu Sans"/>
              </a:rPr>
              <a:t>No time-estimate, but points 2 and 3 above will not happen until Phase 2 at the earliest!</a:t>
            </a:r>
            <a:endParaRPr lang="en-US" sz="1800" b="0" strike="noStrike" spc="-1">
              <a:latin typeface="Calibri"/>
              <a:ea typeface="Noto Sans SC Regul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ubtitle 2_5"/>
          <p:cNvSpPr/>
          <p:nvPr/>
        </p:nvSpPr>
        <p:spPr>
          <a:xfrm>
            <a:off x="1523880" y="4599360"/>
            <a:ext cx="9141480" cy="758520"/>
          </a:xfrm>
          <a:prstGeom prst="rect">
            <a:avLst/>
          </a:prstGeom>
          <a:noFill/>
          <a:ln w="0">
            <a:noFill/>
          </a:ln>
        </p:spPr>
        <p:style>
          <a:lnRef idx="0">
            <a:scrgbClr r="0" g="0" b="0"/>
          </a:lnRef>
          <a:fillRef idx="0">
            <a:scrgbClr r="0" g="0" b="0"/>
          </a:fillRef>
          <a:effectRef idx="0">
            <a:scrgbClr r="0" g="0" b="0"/>
          </a:effectRef>
          <a:fontRef idx="minor"/>
        </p:style>
      </p:sp>
      <p:sp>
        <p:nvSpPr>
          <p:cNvPr id="200" name="TekstSylinder 6_5"/>
          <p:cNvSpPr/>
          <p:nvPr/>
        </p:nvSpPr>
        <p:spPr>
          <a:xfrm>
            <a:off x="0" y="6400800"/>
            <a:ext cx="1218960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800" b="1" strike="noStrike" spc="-1">
                <a:solidFill>
                  <a:srgbClr val="808080"/>
                </a:solidFill>
                <a:latin typeface="Calibri"/>
                <a:ea typeface="DejaVu Sans"/>
              </a:rPr>
              <a:t>DISCLAIMER:</a:t>
            </a:r>
            <a:endParaRPr lang="en-US" sz="800" b="0" strike="noStrike" spc="-1">
              <a:latin typeface="Calibri"/>
            </a:endParaRPr>
          </a:p>
          <a:p>
            <a:pPr algn="ctr">
              <a:lnSpc>
                <a:spcPct val="100000"/>
              </a:lnSpc>
            </a:pPr>
            <a:r>
              <a:rPr lang="en-US" sz="800" b="0" strike="noStrike" spc="-1">
                <a:solidFill>
                  <a:srgbClr val="808080"/>
                </a:solidFill>
                <a:latin typeface="Calibri"/>
                <a:ea typeface="DejaVu Sans"/>
              </a:rPr>
              <a:t>This is for multiplayer online gaming using the Digital Combat Systems simulation software published by Eagle Dynamics. The information is not in any way suitable for real world use or operations.</a:t>
            </a:r>
            <a:endParaRPr lang="en-US" sz="800" b="0" strike="noStrike" spc="-1">
              <a:latin typeface="Calibri"/>
            </a:endParaRPr>
          </a:p>
          <a:p>
            <a:pPr algn="ctr">
              <a:lnSpc>
                <a:spcPct val="100000"/>
              </a:lnSpc>
            </a:pPr>
            <a:endParaRPr lang="en-US" sz="800" b="0" strike="noStrike" spc="-1">
              <a:latin typeface="Calibri"/>
            </a:endParaRPr>
          </a:p>
        </p:txBody>
      </p:sp>
      <p:sp>
        <p:nvSpPr>
          <p:cNvPr id="201" name="Rektangel 200"/>
          <p:cNvSpPr/>
          <p:nvPr/>
        </p:nvSpPr>
        <p:spPr>
          <a:xfrm>
            <a:off x="4164840" y="84600"/>
            <a:ext cx="3690000" cy="497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3200" b="1" strike="noStrike" spc="-1">
                <a:solidFill>
                  <a:srgbClr val="FFFFFF"/>
                </a:solidFill>
                <a:latin typeface="Calibri"/>
                <a:ea typeface="DejaVu Sans"/>
              </a:rPr>
              <a:t>JFACC Status</a:t>
            </a:r>
            <a:endParaRPr lang="en-US" sz="3200" b="0" strike="noStrike" spc="-1">
              <a:latin typeface="Calibri"/>
            </a:endParaRPr>
          </a:p>
        </p:txBody>
      </p:sp>
      <p:sp>
        <p:nvSpPr>
          <p:cNvPr id="202" name="TekstSylinder 4_4"/>
          <p:cNvSpPr/>
          <p:nvPr/>
        </p:nvSpPr>
        <p:spPr>
          <a:xfrm>
            <a:off x="112320" y="690120"/>
            <a:ext cx="4766040" cy="5872680"/>
          </a:xfrm>
          <a:prstGeom prst="rect">
            <a:avLst/>
          </a:prstGeom>
          <a:noFill/>
          <a:ln w="0">
            <a:noFill/>
          </a:ln>
        </p:spPr>
        <p:style>
          <a:lnRef idx="0">
            <a:scrgbClr r="0" g="0" b="0"/>
          </a:lnRef>
          <a:fillRef idx="0">
            <a:scrgbClr r="0" g="0" b="0"/>
          </a:fillRef>
          <a:effectRef idx="0">
            <a:scrgbClr r="0" g="0" b="0"/>
          </a:effectRef>
          <a:fontRef idx="minor"/>
        </p:style>
        <p:txBody>
          <a:bodyPr lIns="119880" tIns="60120" rIns="119880" bIns="60120">
            <a:spAutoFit/>
          </a:bodyPr>
          <a:lstStyle/>
          <a:p>
            <a:pPr marL="2880">
              <a:lnSpc>
                <a:spcPct val="100000"/>
              </a:lnSpc>
            </a:pPr>
            <a:r>
              <a:rPr lang="en-US" sz="1600" b="0" strike="noStrike" spc="-1">
                <a:solidFill>
                  <a:srgbClr val="000000"/>
                </a:solidFill>
                <a:latin typeface="Calibri"/>
                <a:ea typeface="DejaVu Sans"/>
              </a:rPr>
              <a:t>During D6, JFACC supported the LCC on the battlefield to help LCC achieve its objectives.</a:t>
            </a:r>
            <a:endParaRPr lang="en-US" sz="1600" b="0" strike="noStrike" spc="-1">
              <a:latin typeface="Calibri"/>
              <a:ea typeface="Noto Sans SC Regular"/>
            </a:endParaRPr>
          </a:p>
          <a:p>
            <a:pPr marL="2880">
              <a:lnSpc>
                <a:spcPct val="100000"/>
              </a:lnSpc>
            </a:pPr>
            <a:r>
              <a:rPr lang="en-US" sz="1600" b="0" strike="noStrike" spc="-1">
                <a:solidFill>
                  <a:srgbClr val="000000"/>
                </a:solidFill>
                <a:latin typeface="Calibri"/>
                <a:ea typeface="DejaVu Sans"/>
              </a:rPr>
              <a:t>Other missions were to strike SCC East and gather intel IVO Shayrat and Tiyas Airbases. Both missions failed.</a:t>
            </a:r>
            <a:endParaRPr lang="en-US" sz="1600" b="0" strike="noStrike" spc="-1">
              <a:latin typeface="Calibri"/>
              <a:ea typeface="Noto Sans SC Regular"/>
            </a:endParaRPr>
          </a:p>
          <a:p>
            <a:pPr marL="2880">
              <a:lnSpc>
                <a:spcPct val="100000"/>
              </a:lnSpc>
            </a:pPr>
            <a:endParaRPr lang="en-US" sz="1600" b="0" strike="noStrike" spc="-1">
              <a:latin typeface="Calibri"/>
              <a:ea typeface="Noto Sans SC Regular"/>
            </a:endParaRPr>
          </a:p>
          <a:p>
            <a:pPr marL="2880">
              <a:lnSpc>
                <a:spcPct val="100000"/>
              </a:lnSpc>
            </a:pPr>
            <a:r>
              <a:rPr lang="en-US" sz="1600" b="1" strike="noStrike" spc="-1">
                <a:solidFill>
                  <a:srgbClr val="000000"/>
                </a:solidFill>
                <a:latin typeface="Calibri"/>
                <a:ea typeface="DejaVu Sans"/>
              </a:rPr>
              <a:t>JFACC expects to continue supporting this effort on D7 (3.2.2.1)</a:t>
            </a:r>
            <a:r>
              <a:rPr lang="en-US" sz="1600" b="0" strike="noStrike" spc="-1">
                <a:solidFill>
                  <a:srgbClr val="000000"/>
                </a:solidFill>
                <a:latin typeface="Calibri"/>
                <a:ea typeface="DejaVu Sans"/>
              </a:rPr>
              <a:t>:</a:t>
            </a:r>
            <a:endParaRPr lang="en-US" sz="1600" b="0" strike="noStrike" spc="-1">
              <a:latin typeface="Calibri"/>
              <a:ea typeface="Noto Sans SC Regular"/>
            </a:endParaRPr>
          </a:p>
          <a:p>
            <a:pPr marL="2880" lvl="1">
              <a:lnSpc>
                <a:spcPct val="100000"/>
              </a:lnSpc>
              <a:buClr>
                <a:srgbClr val="000000"/>
              </a:buClr>
              <a:buSzPct val="45000"/>
              <a:buFont typeface="Wingdings" charset="2"/>
              <a:buChar char=""/>
            </a:pPr>
            <a:r>
              <a:rPr lang="en-US" sz="1600" b="0" strike="noStrike" spc="-1">
                <a:solidFill>
                  <a:srgbClr val="000000"/>
                </a:solidFill>
                <a:latin typeface="Calibri"/>
                <a:ea typeface="DejaVu Sans"/>
              </a:rPr>
              <a:t>Air Requests from LCC (Pending)</a:t>
            </a:r>
            <a:endParaRPr lang="en-US" sz="1600" b="0" strike="noStrike" spc="-1">
              <a:latin typeface="Calibri"/>
              <a:ea typeface="Noto Sans SC Regular"/>
            </a:endParaRPr>
          </a:p>
          <a:p>
            <a:pPr marL="2880" lvl="1">
              <a:lnSpc>
                <a:spcPct val="100000"/>
              </a:lnSpc>
              <a:buClr>
                <a:srgbClr val="000000"/>
              </a:buClr>
              <a:buSzPct val="45000"/>
              <a:buFont typeface="Wingdings" charset="2"/>
              <a:buChar char=""/>
            </a:pPr>
            <a:r>
              <a:rPr lang="en-US" sz="1600" b="0" strike="noStrike" spc="-1">
                <a:solidFill>
                  <a:srgbClr val="000000"/>
                </a:solidFill>
                <a:latin typeface="Calibri"/>
                <a:ea typeface="DejaVu Sans"/>
              </a:rPr>
              <a:t>SCAR/AR ivo Minakh and Hatay in order to further attrit enemy forces in the region</a:t>
            </a:r>
            <a:endParaRPr lang="en-US" sz="1600" b="0" strike="noStrike" spc="-1">
              <a:latin typeface="Calibri"/>
              <a:ea typeface="Noto Sans SC Regular"/>
            </a:endParaRPr>
          </a:p>
          <a:p>
            <a:pPr marL="2880" lvl="1">
              <a:lnSpc>
                <a:spcPct val="100000"/>
              </a:lnSpc>
              <a:buClr>
                <a:srgbClr val="000000"/>
              </a:buClr>
              <a:buSzPct val="45000"/>
              <a:buFont typeface="Wingdings" charset="2"/>
              <a:buChar char=""/>
            </a:pPr>
            <a:r>
              <a:rPr lang="en-US" sz="1600" b="0" strike="noStrike" spc="-1">
                <a:solidFill>
                  <a:srgbClr val="000000"/>
                </a:solidFill>
                <a:latin typeface="Calibri"/>
                <a:ea typeface="DejaVu Sans"/>
              </a:rPr>
              <a:t> </a:t>
            </a:r>
            <a:endParaRPr lang="en-US" sz="1600" b="0" strike="noStrike" spc="-1">
              <a:latin typeface="Calibri"/>
              <a:ea typeface="Noto Sans SC Regular"/>
            </a:endParaRPr>
          </a:p>
          <a:p>
            <a:pPr marL="2880">
              <a:lnSpc>
                <a:spcPct val="100000"/>
              </a:lnSpc>
            </a:pPr>
            <a:endParaRPr lang="en-US" sz="1600" b="0" strike="noStrike" spc="-1">
              <a:latin typeface="Calibri"/>
              <a:ea typeface="Noto Sans SC Regular"/>
            </a:endParaRPr>
          </a:p>
          <a:p>
            <a:pPr marL="2880">
              <a:lnSpc>
                <a:spcPct val="100000"/>
              </a:lnSpc>
            </a:pPr>
            <a:r>
              <a:rPr lang="en-US" sz="1600" b="1" strike="noStrike" spc="-1">
                <a:solidFill>
                  <a:srgbClr val="000000"/>
                </a:solidFill>
                <a:latin typeface="Calibri"/>
                <a:ea typeface="DejaVu Sans"/>
              </a:rPr>
              <a:t>JFACC is expecting taskings to support continued air superiority over Turkey (3.2.4.1 3.2.4.2):</a:t>
            </a:r>
            <a:endParaRPr lang="en-US" sz="1600" b="0" strike="noStrike" spc="-1">
              <a:latin typeface="Calibri"/>
              <a:ea typeface="Noto Sans SC Regular"/>
            </a:endParaRPr>
          </a:p>
          <a:p>
            <a:pPr marL="2880" lvl="1">
              <a:lnSpc>
                <a:spcPct val="100000"/>
              </a:lnSpc>
              <a:buClr>
                <a:srgbClr val="000000"/>
              </a:buClr>
              <a:buSzPct val="45000"/>
              <a:buFont typeface="Wingdings" charset="2"/>
              <a:buChar char=""/>
            </a:pPr>
            <a:r>
              <a:rPr lang="en-US" sz="1600" b="0" strike="noStrike" spc="-1">
                <a:solidFill>
                  <a:srgbClr val="000000"/>
                </a:solidFill>
                <a:latin typeface="Calibri"/>
                <a:ea typeface="DejaVu Sans"/>
              </a:rPr>
              <a:t>Strike SCC East</a:t>
            </a:r>
            <a:endParaRPr lang="en-US" sz="1600" b="0" strike="noStrike" spc="-1">
              <a:latin typeface="Calibri"/>
              <a:ea typeface="Noto Sans SC Regular"/>
            </a:endParaRPr>
          </a:p>
          <a:p>
            <a:pPr marL="2880" lvl="1">
              <a:lnSpc>
                <a:spcPct val="100000"/>
              </a:lnSpc>
              <a:buClr>
                <a:srgbClr val="000000"/>
              </a:buClr>
              <a:buSzPct val="45000"/>
              <a:buFont typeface="Wingdings" charset="2"/>
              <a:buChar char=""/>
            </a:pPr>
            <a:r>
              <a:rPr lang="en-US" sz="1600" b="0" strike="noStrike" spc="-1">
                <a:solidFill>
                  <a:srgbClr val="000000"/>
                </a:solidFill>
                <a:latin typeface="Calibri"/>
                <a:ea typeface="DejaVu Sans"/>
              </a:rPr>
              <a:t>Execute operations to shape the environment to strike Shayrat, Tiyas and Palmyra ABs</a:t>
            </a:r>
            <a:endParaRPr lang="en-US" sz="1600" b="0" strike="noStrike" spc="-1">
              <a:latin typeface="Calibri"/>
              <a:ea typeface="Noto Sans SC Regular"/>
            </a:endParaRPr>
          </a:p>
          <a:p>
            <a:pPr marL="2880">
              <a:lnSpc>
                <a:spcPct val="100000"/>
              </a:lnSpc>
            </a:pPr>
            <a:endParaRPr lang="en-US" sz="1600" b="0" strike="noStrike" spc="-1">
              <a:latin typeface="Calibri"/>
              <a:ea typeface="Noto Sans SC Regular"/>
            </a:endParaRPr>
          </a:p>
          <a:p>
            <a:pPr marL="2880">
              <a:lnSpc>
                <a:spcPct val="100000"/>
              </a:lnSpc>
            </a:pPr>
            <a:r>
              <a:rPr lang="en-US" sz="1800" b="1" strike="noStrike" spc="-1">
                <a:solidFill>
                  <a:srgbClr val="000000"/>
                </a:solidFill>
                <a:latin typeface="Calibri"/>
                <a:ea typeface="DejaVu Sans"/>
              </a:rPr>
              <a:t>JFACC is expecting to engage targets of opportunity (TSTs):</a:t>
            </a:r>
            <a:endParaRPr lang="en-US" sz="1800" b="0" strike="noStrike" spc="-1">
              <a:latin typeface="Calibri"/>
              <a:ea typeface="Noto Sans SC Regular"/>
            </a:endParaRPr>
          </a:p>
          <a:p>
            <a:pPr marL="2880" lvl="1">
              <a:lnSpc>
                <a:spcPct val="100000"/>
              </a:lnSpc>
              <a:buClr>
                <a:srgbClr val="000000"/>
              </a:buClr>
              <a:buSzPct val="45000"/>
              <a:buFont typeface="Wingdings" charset="2"/>
              <a:buChar char=""/>
            </a:pPr>
            <a:r>
              <a:rPr lang="en-US" sz="1800" b="0" strike="noStrike" spc="-1">
                <a:solidFill>
                  <a:srgbClr val="000000"/>
                </a:solidFill>
                <a:latin typeface="Calibri"/>
                <a:ea typeface="DejaVu Sans"/>
              </a:rPr>
              <a:t>SCUD/WMD</a:t>
            </a:r>
            <a:endParaRPr lang="en-US" sz="1800" b="0" strike="noStrike" spc="-1">
              <a:latin typeface="Calibri"/>
              <a:ea typeface="Noto Sans SC Regular"/>
            </a:endParaRPr>
          </a:p>
          <a:p>
            <a:pPr marL="2880">
              <a:lnSpc>
                <a:spcPct val="100000"/>
              </a:lnSpc>
            </a:pPr>
            <a:endParaRPr lang="en-US" sz="1800" b="0" strike="noStrike" spc="-1">
              <a:latin typeface="Calibri"/>
              <a:ea typeface="Noto Sans SC Regular"/>
            </a:endParaRPr>
          </a:p>
          <a:p>
            <a:pPr marL="2880">
              <a:lnSpc>
                <a:spcPct val="100000"/>
              </a:lnSpc>
            </a:pPr>
            <a:endParaRPr lang="en-US" sz="1800" b="0" strike="noStrike" spc="-1">
              <a:latin typeface="Calibri"/>
              <a:ea typeface="Noto Sans SC Regular"/>
            </a:endParaRPr>
          </a:p>
        </p:txBody>
      </p:sp>
      <p:grpSp>
        <p:nvGrpSpPr>
          <p:cNvPr id="203" name="Group 1"/>
          <p:cNvGrpSpPr/>
          <p:nvPr/>
        </p:nvGrpSpPr>
        <p:grpSpPr>
          <a:xfrm>
            <a:off x="4961880" y="641520"/>
            <a:ext cx="6916680" cy="5921640"/>
            <a:chOff x="4961880" y="641520"/>
            <a:chExt cx="6916680" cy="5921640"/>
          </a:xfrm>
        </p:grpSpPr>
        <p:pic>
          <p:nvPicPr>
            <p:cNvPr id="204" name="Picture 2_0"/>
            <p:cNvPicPr/>
            <p:nvPr/>
          </p:nvPicPr>
          <p:blipFill>
            <a:blip r:embed="rId2"/>
            <a:stretch/>
          </p:blipFill>
          <p:spPr>
            <a:xfrm>
              <a:off x="4961880" y="641520"/>
              <a:ext cx="6751800" cy="5921640"/>
            </a:xfrm>
            <a:prstGeom prst="rect">
              <a:avLst/>
            </a:prstGeom>
            <a:ln w="0">
              <a:noFill/>
            </a:ln>
          </p:spPr>
        </p:pic>
        <p:grpSp>
          <p:nvGrpSpPr>
            <p:cNvPr id="205" name="Group 3_0"/>
            <p:cNvGrpSpPr/>
            <p:nvPr/>
          </p:nvGrpSpPr>
          <p:grpSpPr>
            <a:xfrm>
              <a:off x="11648160" y="859680"/>
              <a:ext cx="230400" cy="3159000"/>
              <a:chOff x="11648160" y="859680"/>
              <a:chExt cx="230400" cy="3159000"/>
            </a:xfrm>
          </p:grpSpPr>
          <p:pic>
            <p:nvPicPr>
              <p:cNvPr id="206" name="Picture 4_0"/>
              <p:cNvPicPr/>
              <p:nvPr/>
            </p:nvPicPr>
            <p:blipFill>
              <a:blip r:embed="rId3"/>
              <a:stretch/>
            </p:blipFill>
            <p:spPr>
              <a:xfrm>
                <a:off x="11648880" y="859680"/>
                <a:ext cx="218520" cy="195120"/>
              </a:xfrm>
              <a:prstGeom prst="rect">
                <a:avLst/>
              </a:prstGeom>
              <a:ln w="0">
                <a:noFill/>
              </a:ln>
            </p:spPr>
          </p:pic>
          <p:pic>
            <p:nvPicPr>
              <p:cNvPr id="207" name="Picture 5_0"/>
              <p:cNvPicPr/>
              <p:nvPr/>
            </p:nvPicPr>
            <p:blipFill>
              <a:blip r:embed="rId3"/>
              <a:stretch/>
            </p:blipFill>
            <p:spPr>
              <a:xfrm>
                <a:off x="11652480" y="1042560"/>
                <a:ext cx="226080" cy="199080"/>
              </a:xfrm>
              <a:prstGeom prst="rect">
                <a:avLst/>
              </a:prstGeom>
              <a:ln w="0">
                <a:noFill/>
              </a:ln>
            </p:spPr>
          </p:pic>
          <p:pic>
            <p:nvPicPr>
              <p:cNvPr id="208" name="Picture 6_0"/>
              <p:cNvPicPr/>
              <p:nvPr/>
            </p:nvPicPr>
            <p:blipFill>
              <a:blip r:embed="rId4"/>
              <a:stretch/>
            </p:blipFill>
            <p:spPr>
              <a:xfrm>
                <a:off x="11648160" y="1261440"/>
                <a:ext cx="181080" cy="201600"/>
              </a:xfrm>
              <a:prstGeom prst="rect">
                <a:avLst/>
              </a:prstGeom>
              <a:ln w="0">
                <a:noFill/>
              </a:ln>
            </p:spPr>
          </p:pic>
          <p:pic>
            <p:nvPicPr>
              <p:cNvPr id="209" name="Picture 7_0"/>
              <p:cNvPicPr/>
              <p:nvPr/>
            </p:nvPicPr>
            <p:blipFill>
              <a:blip r:embed="rId4"/>
              <a:stretch/>
            </p:blipFill>
            <p:spPr>
              <a:xfrm>
                <a:off x="11652480" y="1959480"/>
                <a:ext cx="181080" cy="201600"/>
              </a:xfrm>
              <a:prstGeom prst="rect">
                <a:avLst/>
              </a:prstGeom>
              <a:ln w="0">
                <a:noFill/>
              </a:ln>
            </p:spPr>
          </p:pic>
          <p:pic>
            <p:nvPicPr>
              <p:cNvPr id="210" name="Picture 8_0"/>
              <p:cNvPicPr/>
              <p:nvPr/>
            </p:nvPicPr>
            <p:blipFill>
              <a:blip r:embed="rId4"/>
              <a:stretch/>
            </p:blipFill>
            <p:spPr>
              <a:xfrm>
                <a:off x="11652840" y="2154960"/>
                <a:ext cx="181080" cy="201600"/>
              </a:xfrm>
              <a:prstGeom prst="rect">
                <a:avLst/>
              </a:prstGeom>
              <a:ln w="0">
                <a:noFill/>
              </a:ln>
            </p:spPr>
          </p:pic>
          <p:pic>
            <p:nvPicPr>
              <p:cNvPr id="211" name="Picture 9_0"/>
              <p:cNvPicPr/>
              <p:nvPr/>
            </p:nvPicPr>
            <p:blipFill>
              <a:blip r:embed="rId4"/>
              <a:stretch/>
            </p:blipFill>
            <p:spPr>
              <a:xfrm>
                <a:off x="11652840" y="2350440"/>
                <a:ext cx="181080" cy="201600"/>
              </a:xfrm>
              <a:prstGeom prst="rect">
                <a:avLst/>
              </a:prstGeom>
              <a:ln w="0">
                <a:noFill/>
              </a:ln>
            </p:spPr>
          </p:pic>
          <p:pic>
            <p:nvPicPr>
              <p:cNvPr id="212" name="Picture 10_0"/>
              <p:cNvPicPr/>
              <p:nvPr/>
            </p:nvPicPr>
            <p:blipFill>
              <a:blip r:embed="rId4"/>
              <a:stretch/>
            </p:blipFill>
            <p:spPr>
              <a:xfrm>
                <a:off x="11652840" y="2546280"/>
                <a:ext cx="181080" cy="201600"/>
              </a:xfrm>
              <a:prstGeom prst="rect">
                <a:avLst/>
              </a:prstGeom>
              <a:ln w="0">
                <a:noFill/>
              </a:ln>
            </p:spPr>
          </p:pic>
          <p:pic>
            <p:nvPicPr>
              <p:cNvPr id="213" name="Picture 11_0"/>
              <p:cNvPicPr/>
              <p:nvPr/>
            </p:nvPicPr>
            <p:blipFill>
              <a:blip r:embed="rId4"/>
              <a:stretch/>
            </p:blipFill>
            <p:spPr>
              <a:xfrm>
                <a:off x="11652840" y="2741760"/>
                <a:ext cx="181080" cy="201600"/>
              </a:xfrm>
              <a:prstGeom prst="rect">
                <a:avLst/>
              </a:prstGeom>
              <a:ln w="0">
                <a:noFill/>
              </a:ln>
            </p:spPr>
          </p:pic>
          <p:pic>
            <p:nvPicPr>
              <p:cNvPr id="214" name="Picture 12_0"/>
              <p:cNvPicPr/>
              <p:nvPr/>
            </p:nvPicPr>
            <p:blipFill>
              <a:blip r:embed="rId4"/>
              <a:stretch/>
            </p:blipFill>
            <p:spPr>
              <a:xfrm>
                <a:off x="11652840" y="3426120"/>
                <a:ext cx="181080" cy="201600"/>
              </a:xfrm>
              <a:prstGeom prst="rect">
                <a:avLst/>
              </a:prstGeom>
              <a:ln w="0">
                <a:noFill/>
              </a:ln>
            </p:spPr>
          </p:pic>
          <p:pic>
            <p:nvPicPr>
              <p:cNvPr id="215" name="Picture 13_0"/>
              <p:cNvPicPr/>
              <p:nvPr/>
            </p:nvPicPr>
            <p:blipFill>
              <a:blip r:embed="rId4"/>
              <a:stretch/>
            </p:blipFill>
            <p:spPr>
              <a:xfrm>
                <a:off x="11652840" y="3621600"/>
                <a:ext cx="181080" cy="201600"/>
              </a:xfrm>
              <a:prstGeom prst="rect">
                <a:avLst/>
              </a:prstGeom>
              <a:ln w="0">
                <a:noFill/>
              </a:ln>
            </p:spPr>
          </p:pic>
          <p:pic>
            <p:nvPicPr>
              <p:cNvPr id="216" name="Picture 14_0"/>
              <p:cNvPicPr/>
              <p:nvPr/>
            </p:nvPicPr>
            <p:blipFill>
              <a:blip r:embed="rId4"/>
              <a:stretch/>
            </p:blipFill>
            <p:spPr>
              <a:xfrm>
                <a:off x="11652840" y="3817080"/>
                <a:ext cx="181080" cy="201600"/>
              </a:xfrm>
              <a:prstGeom prst="rect">
                <a:avLst/>
              </a:prstGeom>
              <a:ln w="0">
                <a:noFill/>
              </a:ln>
            </p:spPr>
          </p:pic>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ubtitle 2_6"/>
          <p:cNvSpPr/>
          <p:nvPr/>
        </p:nvSpPr>
        <p:spPr>
          <a:xfrm>
            <a:off x="1523880" y="4599360"/>
            <a:ext cx="9141480" cy="758520"/>
          </a:xfrm>
          <a:prstGeom prst="rect">
            <a:avLst/>
          </a:prstGeom>
          <a:noFill/>
          <a:ln w="0">
            <a:noFill/>
          </a:ln>
        </p:spPr>
        <p:style>
          <a:lnRef idx="0">
            <a:scrgbClr r="0" g="0" b="0"/>
          </a:lnRef>
          <a:fillRef idx="0">
            <a:scrgbClr r="0" g="0" b="0"/>
          </a:fillRef>
          <a:effectRef idx="0">
            <a:scrgbClr r="0" g="0" b="0"/>
          </a:effectRef>
          <a:fontRef idx="minor"/>
        </p:style>
      </p:sp>
      <p:sp>
        <p:nvSpPr>
          <p:cNvPr id="218" name="TekstSylinder 6_6"/>
          <p:cNvSpPr/>
          <p:nvPr/>
        </p:nvSpPr>
        <p:spPr>
          <a:xfrm>
            <a:off x="0" y="6400800"/>
            <a:ext cx="1218960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800" b="1" strike="noStrike" spc="-1">
                <a:solidFill>
                  <a:srgbClr val="808080"/>
                </a:solidFill>
                <a:latin typeface="Calibri"/>
                <a:ea typeface="DejaVu Sans"/>
              </a:rPr>
              <a:t>DISCLAIMER:</a:t>
            </a:r>
            <a:endParaRPr lang="en-US" sz="800" b="0" strike="noStrike" spc="-1">
              <a:latin typeface="Calibri"/>
            </a:endParaRPr>
          </a:p>
          <a:p>
            <a:pPr algn="ctr">
              <a:lnSpc>
                <a:spcPct val="100000"/>
              </a:lnSpc>
            </a:pPr>
            <a:r>
              <a:rPr lang="en-US" sz="800" b="0" strike="noStrike" spc="-1">
                <a:solidFill>
                  <a:srgbClr val="808080"/>
                </a:solidFill>
                <a:latin typeface="Calibri"/>
                <a:ea typeface="DejaVu Sans"/>
              </a:rPr>
              <a:t>This is for multiplayer online gaming using the Digital Combat Systems simulation software published by Eagle Dynamics. The information is not in any way suitable for real world use or operations.</a:t>
            </a:r>
            <a:endParaRPr lang="en-US" sz="800" b="0" strike="noStrike" spc="-1">
              <a:latin typeface="Calibri"/>
            </a:endParaRPr>
          </a:p>
          <a:p>
            <a:pPr algn="ctr">
              <a:lnSpc>
                <a:spcPct val="100000"/>
              </a:lnSpc>
            </a:pPr>
            <a:endParaRPr lang="en-US" sz="800" b="0" strike="noStrike" spc="-1">
              <a:latin typeface="Calibri"/>
            </a:endParaRPr>
          </a:p>
        </p:txBody>
      </p:sp>
      <p:sp>
        <p:nvSpPr>
          <p:cNvPr id="219" name="Rektangel 218"/>
          <p:cNvSpPr/>
          <p:nvPr/>
        </p:nvSpPr>
        <p:spPr>
          <a:xfrm>
            <a:off x="4164840" y="84600"/>
            <a:ext cx="3690000" cy="497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3200" b="1" strike="noStrike" spc="-1">
                <a:solidFill>
                  <a:srgbClr val="FFFFFF"/>
                </a:solidFill>
                <a:latin typeface="Calibri"/>
                <a:ea typeface="DejaVu Sans"/>
              </a:rPr>
              <a:t>JFACC Goals</a:t>
            </a:r>
            <a:endParaRPr lang="en-US" sz="3200" b="0" strike="noStrike" spc="-1">
              <a:latin typeface="Calibri"/>
            </a:endParaRPr>
          </a:p>
        </p:txBody>
      </p:sp>
      <p:sp>
        <p:nvSpPr>
          <p:cNvPr id="220" name="TekstSylinder 4_5"/>
          <p:cNvSpPr/>
          <p:nvPr/>
        </p:nvSpPr>
        <p:spPr>
          <a:xfrm>
            <a:off x="112320" y="1375920"/>
            <a:ext cx="5126400" cy="4017960"/>
          </a:xfrm>
          <a:prstGeom prst="rect">
            <a:avLst/>
          </a:prstGeom>
          <a:noFill/>
          <a:ln w="0">
            <a:noFill/>
          </a:ln>
        </p:spPr>
        <p:style>
          <a:lnRef idx="0">
            <a:scrgbClr r="0" g="0" b="0"/>
          </a:lnRef>
          <a:fillRef idx="0">
            <a:scrgbClr r="0" g="0" b="0"/>
          </a:fillRef>
          <a:effectRef idx="0">
            <a:scrgbClr r="0" g="0" b="0"/>
          </a:effectRef>
          <a:fontRef idx="minor"/>
        </p:style>
        <p:txBody>
          <a:bodyPr lIns="119880" tIns="60120" rIns="119880" bIns="60120">
            <a:spAutoFit/>
          </a:bodyPr>
          <a:lstStyle/>
          <a:p>
            <a:pPr marL="2880">
              <a:lnSpc>
                <a:spcPct val="100000"/>
              </a:lnSpc>
            </a:pPr>
            <a:r>
              <a:rPr lang="en-US" sz="1600" b="0" strike="noStrike" spc="-1">
                <a:solidFill>
                  <a:srgbClr val="000000"/>
                </a:solidFill>
                <a:latin typeface="Calibri"/>
                <a:ea typeface="DejaVu Sans"/>
              </a:rPr>
              <a:t>JFACC has formulated short, medium and long term goals.</a:t>
            </a:r>
            <a:endParaRPr lang="en-US" sz="1600" b="0" strike="noStrike" spc="-1">
              <a:latin typeface="Calibri"/>
              <a:ea typeface="Noto Sans SC Regular"/>
            </a:endParaRPr>
          </a:p>
          <a:p>
            <a:pPr marL="2880">
              <a:lnSpc>
                <a:spcPct val="100000"/>
              </a:lnSpc>
            </a:pPr>
            <a:endParaRPr lang="en-US" sz="1600" b="0" strike="noStrike" spc="-1">
              <a:latin typeface="Calibri"/>
              <a:ea typeface="Noto Sans SC Regular"/>
            </a:endParaRPr>
          </a:p>
          <a:p>
            <a:pPr marL="2880">
              <a:lnSpc>
                <a:spcPct val="100000"/>
              </a:lnSpc>
            </a:pPr>
            <a:r>
              <a:rPr lang="en-US" sz="1800" b="1" strike="noStrike" spc="-1">
                <a:solidFill>
                  <a:srgbClr val="000000"/>
                </a:solidFill>
                <a:latin typeface="Calibri"/>
                <a:ea typeface="DejaVu Sans"/>
              </a:rPr>
              <a:t>SHORT TERM (+/- 2 days)</a:t>
            </a:r>
            <a:endParaRPr lang="en-US" sz="1800" b="0" strike="noStrike" spc="-1">
              <a:latin typeface="Calibri"/>
              <a:ea typeface="Noto Sans SC Regular"/>
            </a:endParaRPr>
          </a:p>
          <a:p>
            <a:pPr marL="2880">
              <a:lnSpc>
                <a:spcPct val="100000"/>
              </a:lnSpc>
              <a:buClr>
                <a:srgbClr val="000000"/>
              </a:buClr>
              <a:buFont typeface="Wingdings" charset="2"/>
              <a:buChar char=""/>
            </a:pPr>
            <a:r>
              <a:rPr lang="en-US" sz="1600" b="0" strike="noStrike" spc="-1">
                <a:solidFill>
                  <a:srgbClr val="000000"/>
                </a:solidFill>
                <a:latin typeface="Calibri"/>
                <a:ea typeface="DejaVu Sans"/>
              </a:rPr>
              <a:t>Destroy SCC East</a:t>
            </a:r>
            <a:endParaRPr lang="en-US" sz="1600" b="0" strike="noStrike" spc="-1">
              <a:latin typeface="Calibri"/>
              <a:ea typeface="Noto Sans SC Regular"/>
            </a:endParaRPr>
          </a:p>
          <a:p>
            <a:pPr marL="2880">
              <a:lnSpc>
                <a:spcPct val="100000"/>
              </a:lnSpc>
              <a:buClr>
                <a:srgbClr val="000000"/>
              </a:buClr>
              <a:buFont typeface="Wingdings" charset="2"/>
              <a:buChar char=""/>
            </a:pPr>
            <a:r>
              <a:rPr lang="en-US" sz="1600" b="0" strike="noStrike" spc="-1">
                <a:solidFill>
                  <a:srgbClr val="000000"/>
                </a:solidFill>
                <a:latin typeface="Calibri"/>
                <a:ea typeface="DejaVu Sans"/>
              </a:rPr>
              <a:t>Shape operations to strike Shayrat, Tiyas and Palmyra ABs</a:t>
            </a:r>
            <a:endParaRPr lang="en-US" sz="1600" b="0" strike="noStrike" spc="-1">
              <a:latin typeface="Calibri"/>
              <a:ea typeface="Noto Sans SC Regular"/>
            </a:endParaRPr>
          </a:p>
          <a:p>
            <a:pPr marL="2880">
              <a:lnSpc>
                <a:spcPct val="100000"/>
              </a:lnSpc>
              <a:buClr>
                <a:srgbClr val="000000"/>
              </a:buClr>
              <a:buFont typeface="Wingdings" charset="2"/>
              <a:buChar char=""/>
            </a:pPr>
            <a:r>
              <a:rPr lang="en-US" sz="1600" b="0" strike="noStrike" spc="-1">
                <a:solidFill>
                  <a:srgbClr val="000000"/>
                </a:solidFill>
                <a:latin typeface="Calibri"/>
                <a:ea typeface="DejaVu Sans"/>
              </a:rPr>
              <a:t>Gather intel on IADS sector South</a:t>
            </a:r>
            <a:endParaRPr lang="en-US" sz="1600" b="0" strike="noStrike" spc="-1">
              <a:latin typeface="Calibri"/>
              <a:ea typeface="Noto Sans SC Regular"/>
            </a:endParaRPr>
          </a:p>
          <a:p>
            <a:pPr marL="2880">
              <a:lnSpc>
                <a:spcPct val="100000"/>
              </a:lnSpc>
            </a:pPr>
            <a:endParaRPr lang="en-US" sz="1600" b="0" strike="noStrike" spc="-1">
              <a:latin typeface="Calibri"/>
              <a:ea typeface="Noto Sans SC Regular"/>
            </a:endParaRPr>
          </a:p>
          <a:p>
            <a:pPr marL="2880">
              <a:lnSpc>
                <a:spcPct val="100000"/>
              </a:lnSpc>
            </a:pPr>
            <a:r>
              <a:rPr lang="en-US" sz="1800" b="1" strike="noStrike" spc="-1">
                <a:solidFill>
                  <a:srgbClr val="000000"/>
                </a:solidFill>
                <a:latin typeface="Calibri"/>
                <a:ea typeface="DejaVu Sans"/>
              </a:rPr>
              <a:t>MEDIUM GOALS (+/- 2-4 days)</a:t>
            </a:r>
            <a:endParaRPr lang="en-US" sz="1800" b="0" strike="noStrike" spc="-1">
              <a:latin typeface="Calibri"/>
              <a:ea typeface="Noto Sans SC Regular"/>
            </a:endParaRPr>
          </a:p>
          <a:p>
            <a:pPr marL="2880">
              <a:lnSpc>
                <a:spcPct val="100000"/>
              </a:lnSpc>
              <a:buClr>
                <a:srgbClr val="000000"/>
              </a:buClr>
              <a:buFont typeface="Wingdings" charset="2"/>
              <a:buChar char=""/>
            </a:pPr>
            <a:r>
              <a:rPr lang="en-US" sz="1400" b="0" strike="noStrike" spc="-1">
                <a:solidFill>
                  <a:srgbClr val="000000"/>
                </a:solidFill>
                <a:latin typeface="Calibri"/>
                <a:ea typeface="DejaVu Sans"/>
              </a:rPr>
              <a:t>Strike Shayrat, Tiyas and Palmyra ABs</a:t>
            </a:r>
            <a:endParaRPr lang="en-US" sz="1400" b="0" strike="noStrike" spc="-1">
              <a:latin typeface="Calibri"/>
              <a:ea typeface="Noto Sans SC Regular"/>
            </a:endParaRPr>
          </a:p>
          <a:p>
            <a:pPr marL="2880">
              <a:lnSpc>
                <a:spcPct val="100000"/>
              </a:lnSpc>
              <a:buClr>
                <a:srgbClr val="000000"/>
              </a:buClr>
              <a:buFont typeface="Wingdings" charset="2"/>
              <a:buChar char=""/>
            </a:pPr>
            <a:r>
              <a:rPr lang="en-US" sz="1400" b="0" strike="noStrike" spc="-1">
                <a:solidFill>
                  <a:srgbClr val="000000"/>
                </a:solidFill>
                <a:latin typeface="Calibri"/>
                <a:ea typeface="DejaVu Sans"/>
              </a:rPr>
              <a:t>Strike targets in northern Syria that support the war effort</a:t>
            </a:r>
            <a:endParaRPr lang="en-US" sz="1400" b="0" strike="noStrike" spc="-1">
              <a:latin typeface="Calibri"/>
              <a:ea typeface="Noto Sans SC Regular"/>
            </a:endParaRPr>
          </a:p>
          <a:p>
            <a:pPr marL="2880">
              <a:lnSpc>
                <a:spcPct val="100000"/>
              </a:lnSpc>
            </a:pPr>
            <a:endParaRPr lang="en-US" sz="1400" b="0" strike="noStrike" spc="-1">
              <a:latin typeface="Calibri"/>
              <a:ea typeface="Noto Sans SC Regular"/>
            </a:endParaRPr>
          </a:p>
          <a:p>
            <a:pPr marL="2880">
              <a:lnSpc>
                <a:spcPct val="100000"/>
              </a:lnSpc>
            </a:pPr>
            <a:r>
              <a:rPr lang="en-US" sz="1800" b="1" strike="noStrike" spc="-1">
                <a:solidFill>
                  <a:srgbClr val="000000"/>
                </a:solidFill>
                <a:latin typeface="Calibri"/>
                <a:ea typeface="DejaVu Sans"/>
              </a:rPr>
              <a:t>LONG TERM GOALS (+/- 4 – 8 days)</a:t>
            </a:r>
            <a:endParaRPr lang="en-US" sz="1800" b="0" strike="noStrike" spc="-1">
              <a:latin typeface="Calibri"/>
              <a:ea typeface="Noto Sans SC Regular"/>
            </a:endParaRPr>
          </a:p>
          <a:p>
            <a:pPr marL="2880">
              <a:lnSpc>
                <a:spcPct val="100000"/>
              </a:lnSpc>
              <a:buClr>
                <a:srgbClr val="000000"/>
              </a:buClr>
              <a:buFont typeface="Wingdings" charset="2"/>
              <a:buChar char=""/>
            </a:pPr>
            <a:r>
              <a:rPr lang="en-US" sz="1400" b="0" strike="noStrike" spc="-1">
                <a:solidFill>
                  <a:srgbClr val="000000"/>
                </a:solidFill>
                <a:latin typeface="Calibri"/>
                <a:ea typeface="DejaVu Sans"/>
              </a:rPr>
              <a:t>Strike IADS sector South</a:t>
            </a:r>
            <a:endParaRPr lang="en-US" sz="1400" b="0" strike="noStrike" spc="-1">
              <a:latin typeface="Calibri"/>
              <a:ea typeface="Noto Sans SC Regular"/>
            </a:endParaRPr>
          </a:p>
          <a:p>
            <a:pPr marL="2880">
              <a:lnSpc>
                <a:spcPct val="100000"/>
              </a:lnSpc>
              <a:buClr>
                <a:srgbClr val="000000"/>
              </a:buClr>
              <a:buFont typeface="Wingdings" charset="2"/>
              <a:buChar char=""/>
            </a:pPr>
            <a:r>
              <a:rPr lang="en-US" sz="1400" b="0" strike="noStrike" spc="-1">
                <a:solidFill>
                  <a:srgbClr val="000000"/>
                </a:solidFill>
                <a:latin typeface="Calibri"/>
                <a:ea typeface="DejaVu Sans"/>
              </a:rPr>
              <a:t>Use Iraqi airbases to support missions in southern Syria</a:t>
            </a:r>
            <a:endParaRPr lang="en-US" sz="1400" b="0" strike="noStrike" spc="-1">
              <a:latin typeface="Calibri"/>
              <a:ea typeface="Noto Sans SC Regular"/>
            </a:endParaRPr>
          </a:p>
          <a:p>
            <a:pPr marL="2880">
              <a:lnSpc>
                <a:spcPct val="100000"/>
              </a:lnSpc>
            </a:pPr>
            <a:endParaRPr lang="en-US" sz="1400" b="0" strike="noStrike" spc="-1">
              <a:latin typeface="Calibri"/>
              <a:ea typeface="Noto Sans SC Regular"/>
            </a:endParaRPr>
          </a:p>
        </p:txBody>
      </p:sp>
      <p:pic>
        <p:nvPicPr>
          <p:cNvPr id="221" name="Bilde 220"/>
          <p:cNvPicPr/>
          <p:nvPr/>
        </p:nvPicPr>
        <p:blipFill>
          <a:blip r:embed="rId2"/>
          <a:stretch/>
        </p:blipFill>
        <p:spPr>
          <a:xfrm>
            <a:off x="5400000" y="843120"/>
            <a:ext cx="6291360" cy="5181120"/>
          </a:xfrm>
          <a:prstGeom prst="rect">
            <a:avLst/>
          </a:prstGeom>
          <a:ln w="0">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Title 1"/>
          <p:cNvSpPr/>
          <p:nvPr/>
        </p:nvSpPr>
        <p:spPr>
          <a:xfrm>
            <a:off x="838080" y="365040"/>
            <a:ext cx="10513080" cy="1323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GB" sz="4400" b="0" strike="noStrike" spc="-1">
                <a:solidFill>
                  <a:srgbClr val="000000"/>
                </a:solidFill>
                <a:latin typeface="Calibri Light"/>
                <a:ea typeface="DejaVu Sans"/>
              </a:rPr>
              <a:t>D7 Weather Report</a:t>
            </a:r>
            <a:endParaRPr lang="en-US" sz="4400" b="0" strike="noStrike" spc="-1">
              <a:latin typeface="Calibri"/>
            </a:endParaRPr>
          </a:p>
        </p:txBody>
      </p:sp>
      <p:sp>
        <p:nvSpPr>
          <p:cNvPr id="223" name="Content Placeholder 2"/>
          <p:cNvSpPr/>
          <p:nvPr/>
        </p:nvSpPr>
        <p:spPr>
          <a:xfrm>
            <a:off x="838080" y="1825560"/>
            <a:ext cx="10513080" cy="4348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228600" indent="-226080">
              <a:lnSpc>
                <a:spcPct val="90000"/>
              </a:lnSpc>
              <a:spcBef>
                <a:spcPts val="1001"/>
              </a:spcBef>
              <a:buClr>
                <a:srgbClr val="000000"/>
              </a:buClr>
              <a:buFont typeface="Arial"/>
              <a:buChar char="•"/>
            </a:pPr>
            <a:r>
              <a:rPr lang="en-GB" sz="2800" b="0" strike="noStrike" spc="-1">
                <a:solidFill>
                  <a:srgbClr val="FFC000"/>
                </a:solidFill>
                <a:latin typeface="Calibri"/>
                <a:ea typeface="DejaVu Sans"/>
              </a:rPr>
              <a:t>D7.1: Dawn, broken clouds, winds from the North-East</a:t>
            </a:r>
            <a:endParaRPr lang="en-US" sz="2800" b="0" strike="noStrike" spc="-1">
              <a:latin typeface="Calibri"/>
            </a:endParaRPr>
          </a:p>
          <a:p>
            <a:pPr marL="228600" indent="-226080">
              <a:lnSpc>
                <a:spcPct val="90000"/>
              </a:lnSpc>
              <a:spcBef>
                <a:spcPts val="1001"/>
              </a:spcBef>
              <a:buClr>
                <a:srgbClr val="000000"/>
              </a:buClr>
              <a:buFont typeface="Arial"/>
              <a:buChar char="•"/>
            </a:pPr>
            <a:r>
              <a:rPr lang="en-GB" sz="2800" b="0" strike="noStrike" spc="-1">
                <a:solidFill>
                  <a:srgbClr val="00B050"/>
                </a:solidFill>
                <a:latin typeface="Calibri"/>
                <a:ea typeface="DejaVu Sans"/>
              </a:rPr>
              <a:t>D7.2: Night, clear skies, winds from the North-East</a:t>
            </a:r>
            <a:endParaRPr lang="en-US" sz="2800" b="0" strike="noStrike" spc="-1">
              <a:latin typeface="Calibri"/>
            </a:endParaRPr>
          </a:p>
          <a:p>
            <a:pPr marL="228600" indent="-226080">
              <a:lnSpc>
                <a:spcPct val="90000"/>
              </a:lnSpc>
              <a:spcBef>
                <a:spcPts val="1001"/>
              </a:spcBef>
              <a:buClr>
                <a:srgbClr val="000000"/>
              </a:buClr>
              <a:buFont typeface="Arial"/>
              <a:buChar char="•"/>
            </a:pPr>
            <a:r>
              <a:rPr lang="en-GB" sz="2800" b="0" strike="noStrike" spc="-1">
                <a:solidFill>
                  <a:srgbClr val="00B050"/>
                </a:solidFill>
                <a:latin typeface="Calibri"/>
                <a:ea typeface="DejaVu Sans"/>
              </a:rPr>
              <a:t>D8.1: Day, clear skies, winds from North-East</a:t>
            </a:r>
            <a:endParaRPr lang="en-US" sz="2800" b="0" strike="noStrike" spc="-1">
              <a:latin typeface="Calibri"/>
            </a:endParaRPr>
          </a:p>
          <a:p>
            <a:pPr marL="228600" indent="-226080">
              <a:lnSpc>
                <a:spcPct val="90000"/>
              </a:lnSpc>
              <a:spcBef>
                <a:spcPts val="1001"/>
              </a:spcBef>
              <a:buClr>
                <a:srgbClr val="000000"/>
              </a:buClr>
              <a:buFont typeface="Arial"/>
              <a:buChar char="•"/>
            </a:pPr>
            <a:r>
              <a:rPr lang="en-GB" sz="2800" b="0" strike="noStrike" spc="-1">
                <a:solidFill>
                  <a:srgbClr val="00B050"/>
                </a:solidFill>
                <a:latin typeface="Calibri"/>
                <a:ea typeface="DejaVu Sans"/>
              </a:rPr>
              <a:t>D8.2: Dusk, clear skies, winds from North-East</a:t>
            </a:r>
            <a:endParaRPr lang="en-US" sz="2800" b="0" strike="noStrike" spc="-1">
              <a:latin typeface="Calibri"/>
            </a:endParaRPr>
          </a:p>
          <a:p>
            <a:pPr marL="228600" indent="-226080">
              <a:lnSpc>
                <a:spcPct val="90000"/>
              </a:lnSpc>
              <a:spcBef>
                <a:spcPts val="1001"/>
              </a:spcBef>
              <a:buClr>
                <a:srgbClr val="000000"/>
              </a:buClr>
              <a:buFont typeface="Arial,Sans-Serif"/>
              <a:buChar char="•"/>
            </a:pPr>
            <a:r>
              <a:rPr lang="en-GB" sz="2800" b="0" strike="noStrike" spc="-1">
                <a:solidFill>
                  <a:srgbClr val="FFC000"/>
                </a:solidFill>
                <a:latin typeface="Calibri"/>
                <a:ea typeface="DejaVu Sans"/>
              </a:rPr>
              <a:t>D9.1: Day, broken clouds, winds from North-East</a:t>
            </a:r>
            <a:endParaRPr lang="en-US" sz="2800" b="0" strike="noStrike" spc="-1">
              <a:latin typeface="Calibri"/>
            </a:endParaRPr>
          </a:p>
          <a:p>
            <a:pPr marL="228600" indent="-226080">
              <a:lnSpc>
                <a:spcPct val="90000"/>
              </a:lnSpc>
              <a:spcBef>
                <a:spcPts val="1001"/>
              </a:spcBef>
              <a:buClr>
                <a:srgbClr val="FFC000"/>
              </a:buClr>
              <a:buFont typeface="Arial,Sans-Serif"/>
              <a:buChar char="•"/>
            </a:pPr>
            <a:r>
              <a:rPr lang="en-GB" sz="2800" b="0" strike="noStrike" spc="-1">
                <a:solidFill>
                  <a:srgbClr val="FFC000"/>
                </a:solidFill>
                <a:latin typeface="Calibri"/>
                <a:ea typeface="DejaVu Sans"/>
              </a:rPr>
              <a:t>D9.2: Dusk, broken clouds, winds from North-East</a:t>
            </a:r>
            <a:endParaRPr lang="en-US" sz="2800" b="0" strike="noStrike" spc="-1">
              <a:latin typeface="Calibri"/>
            </a:endParaRPr>
          </a:p>
          <a:p>
            <a:pPr marL="228600" indent="-226080">
              <a:lnSpc>
                <a:spcPct val="90000"/>
              </a:lnSpc>
              <a:spcBef>
                <a:spcPts val="1001"/>
              </a:spcBef>
              <a:buClr>
                <a:srgbClr val="000000"/>
              </a:buClr>
              <a:buFont typeface="Arial"/>
              <a:buChar char="•"/>
            </a:pPr>
            <a:r>
              <a:rPr lang="en-GB" sz="2800" b="0" strike="noStrike" spc="-1">
                <a:solidFill>
                  <a:srgbClr val="00B050"/>
                </a:solidFill>
                <a:latin typeface="Calibri"/>
                <a:ea typeface="DejaVu Sans"/>
              </a:rPr>
              <a:t>(i.e. two-day window with pretty good weather – may become a factor from D9)</a:t>
            </a:r>
            <a:endParaRPr lang="en-US" sz="2800" b="0" strike="noStrike" spc="-1">
              <a:latin typeface="Calibri"/>
            </a:endParaRPr>
          </a:p>
          <a:p>
            <a:pPr>
              <a:lnSpc>
                <a:spcPct val="90000"/>
              </a:lnSpc>
              <a:spcBef>
                <a:spcPts val="1001"/>
              </a:spcBef>
            </a:pPr>
            <a:endParaRPr lang="en-US" sz="2800" b="0" strike="noStrike" spc="-1">
              <a:latin typeface="Calibri"/>
            </a:endParaRPr>
          </a:p>
          <a:p>
            <a:pPr>
              <a:lnSpc>
                <a:spcPct val="90000"/>
              </a:lnSpc>
              <a:spcBef>
                <a:spcPts val="1001"/>
              </a:spcBef>
            </a:pPr>
            <a:endParaRPr lang="en-US" sz="2800" b="0" strike="noStrike" spc="-1">
              <a:latin typeface="Calibri"/>
            </a:endParaRPr>
          </a:p>
        </p:txBody>
      </p:sp>
      <p:pic>
        <p:nvPicPr>
          <p:cNvPr id="224" name="Bilde 3" descr="Virtual Intelligence Service only logo.PNG"/>
          <p:cNvPicPr/>
          <p:nvPr/>
        </p:nvPicPr>
        <p:blipFill>
          <a:blip r:embed="rId3"/>
          <a:stretch/>
        </p:blipFill>
        <p:spPr>
          <a:xfrm>
            <a:off x="11506320" y="8640"/>
            <a:ext cx="657720" cy="578520"/>
          </a:xfrm>
          <a:prstGeom prst="rect">
            <a:avLst/>
          </a:prstGeom>
          <a:ln w="0">
            <a:noFill/>
          </a:ln>
        </p:spPr>
      </p:pic>
      <p:pic>
        <p:nvPicPr>
          <p:cNvPr id="225" name="Picture 4"/>
          <p:cNvPicPr/>
          <p:nvPr/>
        </p:nvPicPr>
        <p:blipFill>
          <a:blip r:embed="rId4"/>
          <a:stretch/>
        </p:blipFill>
        <p:spPr>
          <a:xfrm>
            <a:off x="0" y="0"/>
            <a:ext cx="783360" cy="626400"/>
          </a:xfrm>
          <a:prstGeom prst="rect">
            <a:avLst/>
          </a:prstGeom>
          <a:ln w="0">
            <a:noFill/>
          </a:ln>
        </p:spPr>
      </p:pic>
      <p:sp>
        <p:nvSpPr>
          <p:cNvPr id="226" name="TekstSylinder 5"/>
          <p:cNvSpPr/>
          <p:nvPr/>
        </p:nvSpPr>
        <p:spPr>
          <a:xfrm>
            <a:off x="0" y="6400800"/>
            <a:ext cx="1218960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800" b="1" strike="noStrike" spc="-1">
                <a:solidFill>
                  <a:srgbClr val="808080"/>
                </a:solidFill>
                <a:latin typeface="Calibri"/>
                <a:ea typeface="DejaVu Sans"/>
              </a:rPr>
              <a:t>DISCLAIMER:</a:t>
            </a:r>
            <a:endParaRPr lang="en-US" sz="800" b="0" strike="noStrike" spc="-1">
              <a:latin typeface="Calibri"/>
            </a:endParaRPr>
          </a:p>
          <a:p>
            <a:pPr algn="ctr">
              <a:lnSpc>
                <a:spcPct val="100000"/>
              </a:lnSpc>
            </a:pPr>
            <a:r>
              <a:rPr lang="en-US" sz="800" b="0" strike="noStrike" spc="-1">
                <a:solidFill>
                  <a:srgbClr val="808080"/>
                </a:solidFill>
                <a:latin typeface="Calibri"/>
                <a:ea typeface="DejaVu Sans"/>
              </a:rPr>
              <a:t>This is for multiplayer online gaming using the Digital Combat Systems simulation software published by Eagle Dynamics. The information is not in any way suitable for real world use or operations.</a:t>
            </a:r>
            <a:endParaRPr lang="en-US" sz="800" b="0" strike="noStrike" spc="-1">
              <a:latin typeface="Calibri"/>
            </a:endParaRPr>
          </a:p>
          <a:p>
            <a:pPr algn="ctr">
              <a:lnSpc>
                <a:spcPct val="100000"/>
              </a:lnSpc>
            </a:pPr>
            <a:endParaRPr lang="en-US" sz="800" b="0" strike="noStrike" spc="-1">
              <a:latin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2046</TotalTime>
  <Words>4936</Words>
  <Application>Microsoft Office PowerPoint</Application>
  <PresentationFormat>Widescreen</PresentationFormat>
  <Paragraphs>351</Paragraphs>
  <Slides>24</Slides>
  <Notes>13</Notes>
  <HiddenSlides>0</HiddenSlides>
  <MMClips>0</MMClips>
  <ScaleCrop>false</ScaleCrop>
  <HeadingPairs>
    <vt:vector size="6" baseType="variant">
      <vt:variant>
        <vt:lpstr>Brukte skrifter</vt:lpstr>
      </vt:variant>
      <vt:variant>
        <vt:i4>6</vt:i4>
      </vt:variant>
      <vt:variant>
        <vt:lpstr>Tema</vt:lpstr>
      </vt:variant>
      <vt:variant>
        <vt:i4>4</vt:i4>
      </vt:variant>
      <vt:variant>
        <vt:lpstr>Lysbildetitler</vt:lpstr>
      </vt:variant>
      <vt:variant>
        <vt:i4>24</vt:i4>
      </vt:variant>
    </vt:vector>
  </HeadingPairs>
  <TitlesOfParts>
    <vt:vector size="34" baseType="lpstr">
      <vt:lpstr>Arial</vt:lpstr>
      <vt:lpstr>Arial,Sans-Serif</vt:lpstr>
      <vt:lpstr>Calibri</vt:lpstr>
      <vt:lpstr>Calibri Light</vt:lpstr>
      <vt:lpstr>Symbol</vt:lpstr>
      <vt:lpstr>Wingdings</vt:lpstr>
      <vt:lpstr>Office Theme</vt:lpstr>
      <vt:lpstr>Office Theme</vt:lpstr>
      <vt:lpstr>Office Theme</vt:lpstr>
      <vt:lpstr>Office Theme</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Adam Arkley</dc:creator>
  <dc:description/>
  <cp:lastModifiedBy>Neck DCS</cp:lastModifiedBy>
  <cp:revision>131</cp:revision>
  <cp:lastPrinted>2022-10-13T19:26:59Z</cp:lastPrinted>
  <dcterms:created xsi:type="dcterms:W3CDTF">2022-05-16T11:16:45Z</dcterms:created>
  <dcterms:modified xsi:type="dcterms:W3CDTF">2023-03-09T08:20:48Z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13</vt:i4>
  </property>
  <property fmtid="{D5CDD505-2E9C-101B-9397-08002B2CF9AE}" pid="3" name="PresentationFormat">
    <vt:lpwstr>Widescreen</vt:lpwstr>
  </property>
  <property fmtid="{D5CDD505-2E9C-101B-9397-08002B2CF9AE}" pid="4" name="Slides">
    <vt:i4>17</vt:i4>
  </property>
</Properties>
</file>